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4" r:id="rId2"/>
    <p:sldId id="306" r:id="rId3"/>
    <p:sldId id="307" r:id="rId4"/>
    <p:sldId id="286" r:id="rId5"/>
    <p:sldId id="308" r:id="rId6"/>
    <p:sldId id="311" r:id="rId7"/>
    <p:sldId id="309" r:id="rId8"/>
    <p:sldId id="295" r:id="rId9"/>
    <p:sldId id="310" r:id="rId10"/>
    <p:sldId id="297" r:id="rId11"/>
    <p:sldId id="312" r:id="rId12"/>
    <p:sldId id="28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78579DB-8EC7-4562-A771-C8295596F944}">
          <p14:sldIdLst>
            <p14:sldId id="284"/>
            <p14:sldId id="306"/>
            <p14:sldId id="307"/>
            <p14:sldId id="286"/>
            <p14:sldId id="308"/>
            <p14:sldId id="311"/>
            <p14:sldId id="309"/>
            <p14:sldId id="295"/>
            <p14:sldId id="310"/>
            <p14:sldId id="297"/>
            <p14:sldId id="31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ABE"/>
    <a:srgbClr val="0A2A72"/>
    <a:srgbClr val="080E31"/>
    <a:srgbClr val="081033"/>
    <a:srgbClr val="1C2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BCD77-AB7E-4465-A150-F2835FE45E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CFB4202-2112-4ABF-BB4B-CD992DF8908E}" type="pres">
      <dgm:prSet presAssocID="{D3CBCD77-AB7E-4465-A150-F2835FE45E06}" presName="Name0" presStyleCnt="0">
        <dgm:presLayoutVars>
          <dgm:dir/>
          <dgm:resizeHandles val="exact"/>
        </dgm:presLayoutVars>
      </dgm:prSet>
      <dgm:spPr/>
    </dgm:pt>
  </dgm:ptLst>
  <dgm:cxnLst>
    <dgm:cxn modelId="{6036AAC4-428E-4BD0-B52F-73159EF40034}" type="presOf" srcId="{D3CBCD77-AB7E-4465-A150-F2835FE45E06}" destId="{BCFB4202-2112-4ABF-BB4B-CD992DF8908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CBCD77-AB7E-4465-A150-F2835FE45E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0D61FF0-0056-431D-9E80-82DDF0C0DD74}">
      <dgm:prSet phldrT="[文本]"/>
      <dgm:spPr/>
      <dgm:t>
        <a:bodyPr/>
        <a:lstStyle/>
        <a:p>
          <a:r>
            <a:rPr lang="en-US" altLang="en-US" dirty="0"/>
            <a:t>Project Display</a:t>
          </a:r>
          <a:endParaRPr lang="zh-CN" altLang="en-US" dirty="0"/>
        </a:p>
      </dgm:t>
    </dgm:pt>
    <dgm:pt modelId="{AC1AFA2D-EF29-4B26-97FB-819B88A0FC62}" type="parTrans" cxnId="{F74CF41E-651E-4BF1-9A1D-4EB7B5E235B4}">
      <dgm:prSet/>
      <dgm:spPr/>
      <dgm:t>
        <a:bodyPr/>
        <a:lstStyle/>
        <a:p>
          <a:endParaRPr lang="zh-CN" altLang="en-US"/>
        </a:p>
      </dgm:t>
    </dgm:pt>
    <dgm:pt modelId="{13ABAB63-10EE-4A10-BB1D-DF51E801DD7D}" type="sibTrans" cxnId="{F74CF41E-651E-4BF1-9A1D-4EB7B5E235B4}">
      <dgm:prSet/>
      <dgm:spPr/>
      <dgm:t>
        <a:bodyPr/>
        <a:lstStyle/>
        <a:p>
          <a:endParaRPr lang="zh-CN" altLang="en-US"/>
        </a:p>
      </dgm:t>
    </dgm:pt>
    <dgm:pt modelId="{38BD179D-FA10-4E82-BD8B-4A7C4335B8F8}">
      <dgm:prSet phldrT="[文本]"/>
      <dgm:spPr/>
      <dgm:t>
        <a:bodyPr/>
        <a:lstStyle/>
        <a:p>
          <a:r>
            <a:rPr lang="en-US" altLang="en-US" dirty="0"/>
            <a:t>User comments</a:t>
          </a:r>
          <a:endParaRPr lang="zh-CN" altLang="en-US" dirty="0"/>
        </a:p>
      </dgm:t>
    </dgm:pt>
    <dgm:pt modelId="{1C68E3CB-9665-4953-9228-448D8AC29D40}" type="parTrans" cxnId="{87D54C12-4CDA-4264-8054-0F71BD49B336}">
      <dgm:prSet/>
      <dgm:spPr/>
      <dgm:t>
        <a:bodyPr/>
        <a:lstStyle/>
        <a:p>
          <a:endParaRPr lang="zh-CN" altLang="en-US"/>
        </a:p>
      </dgm:t>
    </dgm:pt>
    <dgm:pt modelId="{C1E64DCB-2479-48F0-864C-263D425142AD}" type="sibTrans" cxnId="{87D54C12-4CDA-4264-8054-0F71BD49B336}">
      <dgm:prSet/>
      <dgm:spPr/>
      <dgm:t>
        <a:bodyPr/>
        <a:lstStyle/>
        <a:p>
          <a:endParaRPr lang="zh-CN" altLang="en-US"/>
        </a:p>
      </dgm:t>
    </dgm:pt>
    <dgm:pt modelId="{E43A68A2-D917-4112-B5BF-AD2344B8F378}">
      <dgm:prSet phldrT="[文本]"/>
      <dgm:spPr/>
      <dgm:t>
        <a:bodyPr/>
        <a:lstStyle/>
        <a:p>
          <a:r>
            <a:rPr lang="en-US" altLang="en-US" dirty="0"/>
            <a:t>Final Project</a:t>
          </a:r>
          <a:endParaRPr lang="zh-CN" altLang="en-US" dirty="0"/>
        </a:p>
      </dgm:t>
    </dgm:pt>
    <dgm:pt modelId="{BA643B79-A1FA-4160-8805-43E235E95265}" type="parTrans" cxnId="{F7C3F8D6-ED37-4B64-B09C-0A82B63372BF}">
      <dgm:prSet/>
      <dgm:spPr/>
      <dgm:t>
        <a:bodyPr/>
        <a:lstStyle/>
        <a:p>
          <a:endParaRPr lang="zh-CN" altLang="en-US"/>
        </a:p>
      </dgm:t>
    </dgm:pt>
    <dgm:pt modelId="{98AED986-3778-486A-B08C-E12C6E7FFFFF}" type="sibTrans" cxnId="{F7C3F8D6-ED37-4B64-B09C-0A82B63372BF}">
      <dgm:prSet/>
      <dgm:spPr/>
      <dgm:t>
        <a:bodyPr/>
        <a:lstStyle/>
        <a:p>
          <a:endParaRPr lang="zh-CN" altLang="en-US"/>
        </a:p>
      </dgm:t>
    </dgm:pt>
    <dgm:pt modelId="{BCFB4202-2112-4ABF-BB4B-CD992DF8908E}" type="pres">
      <dgm:prSet presAssocID="{D3CBCD77-AB7E-4465-A150-F2835FE45E06}" presName="Name0" presStyleCnt="0">
        <dgm:presLayoutVars>
          <dgm:dir/>
          <dgm:resizeHandles val="exact"/>
        </dgm:presLayoutVars>
      </dgm:prSet>
      <dgm:spPr/>
    </dgm:pt>
    <dgm:pt modelId="{64188BC5-4EBE-4DDE-91C8-C19659DCEE06}" type="pres">
      <dgm:prSet presAssocID="{90D61FF0-0056-431D-9E80-82DDF0C0DD74}" presName="node" presStyleLbl="node1" presStyleIdx="0" presStyleCnt="3">
        <dgm:presLayoutVars>
          <dgm:bulletEnabled val="1"/>
        </dgm:presLayoutVars>
      </dgm:prSet>
      <dgm:spPr/>
    </dgm:pt>
    <dgm:pt modelId="{ACB7E09B-248B-44B3-B495-D80F4847E60C}" type="pres">
      <dgm:prSet presAssocID="{13ABAB63-10EE-4A10-BB1D-DF51E801DD7D}" presName="sibTrans" presStyleLbl="sibTrans2D1" presStyleIdx="0" presStyleCnt="2"/>
      <dgm:spPr/>
    </dgm:pt>
    <dgm:pt modelId="{774B9656-5605-437B-A602-218FD06A4543}" type="pres">
      <dgm:prSet presAssocID="{13ABAB63-10EE-4A10-BB1D-DF51E801DD7D}" presName="connectorText" presStyleLbl="sibTrans2D1" presStyleIdx="0" presStyleCnt="2"/>
      <dgm:spPr/>
    </dgm:pt>
    <dgm:pt modelId="{5D491B2C-FAB9-4E9E-8612-5052CB97FA11}" type="pres">
      <dgm:prSet presAssocID="{38BD179D-FA10-4E82-BD8B-4A7C4335B8F8}" presName="node" presStyleLbl="node1" presStyleIdx="1" presStyleCnt="3">
        <dgm:presLayoutVars>
          <dgm:bulletEnabled val="1"/>
        </dgm:presLayoutVars>
      </dgm:prSet>
      <dgm:spPr/>
    </dgm:pt>
    <dgm:pt modelId="{5DC6A2E9-3651-4E3A-BD0F-3C429D23F8D5}" type="pres">
      <dgm:prSet presAssocID="{C1E64DCB-2479-48F0-864C-263D425142AD}" presName="sibTrans" presStyleLbl="sibTrans2D1" presStyleIdx="1" presStyleCnt="2"/>
      <dgm:spPr/>
    </dgm:pt>
    <dgm:pt modelId="{CA60F49B-A174-499D-AA22-27B2709BCA8A}" type="pres">
      <dgm:prSet presAssocID="{C1E64DCB-2479-48F0-864C-263D425142AD}" presName="connectorText" presStyleLbl="sibTrans2D1" presStyleIdx="1" presStyleCnt="2"/>
      <dgm:spPr/>
    </dgm:pt>
    <dgm:pt modelId="{C38B6E5F-3C2A-4DE7-BB8A-6941B0E58A30}" type="pres">
      <dgm:prSet presAssocID="{E43A68A2-D917-4112-B5BF-AD2344B8F378}" presName="node" presStyleLbl="node1" presStyleIdx="2" presStyleCnt="3">
        <dgm:presLayoutVars>
          <dgm:bulletEnabled val="1"/>
        </dgm:presLayoutVars>
      </dgm:prSet>
      <dgm:spPr/>
    </dgm:pt>
  </dgm:ptLst>
  <dgm:cxnLst>
    <dgm:cxn modelId="{244E340B-E019-4008-9743-FEC01E651B89}" type="presOf" srcId="{C1E64DCB-2479-48F0-864C-263D425142AD}" destId="{5DC6A2E9-3651-4E3A-BD0F-3C429D23F8D5}" srcOrd="0" destOrd="0" presId="urn:microsoft.com/office/officeart/2005/8/layout/process1"/>
    <dgm:cxn modelId="{87D54C12-4CDA-4264-8054-0F71BD49B336}" srcId="{D3CBCD77-AB7E-4465-A150-F2835FE45E06}" destId="{38BD179D-FA10-4E82-BD8B-4A7C4335B8F8}" srcOrd="1" destOrd="0" parTransId="{1C68E3CB-9665-4953-9228-448D8AC29D40}" sibTransId="{C1E64DCB-2479-48F0-864C-263D425142AD}"/>
    <dgm:cxn modelId="{F74CF41E-651E-4BF1-9A1D-4EB7B5E235B4}" srcId="{D3CBCD77-AB7E-4465-A150-F2835FE45E06}" destId="{90D61FF0-0056-431D-9E80-82DDF0C0DD74}" srcOrd="0" destOrd="0" parTransId="{AC1AFA2D-EF29-4B26-97FB-819B88A0FC62}" sibTransId="{13ABAB63-10EE-4A10-BB1D-DF51E801DD7D}"/>
    <dgm:cxn modelId="{40EB9F34-7A15-454A-87B3-7E965B0C286D}" type="presOf" srcId="{38BD179D-FA10-4E82-BD8B-4A7C4335B8F8}" destId="{5D491B2C-FAB9-4E9E-8612-5052CB97FA11}" srcOrd="0" destOrd="0" presId="urn:microsoft.com/office/officeart/2005/8/layout/process1"/>
    <dgm:cxn modelId="{2EB6D83F-EDEF-4C0E-9A00-CCCBFCFDFC28}" type="presOf" srcId="{C1E64DCB-2479-48F0-864C-263D425142AD}" destId="{CA60F49B-A174-499D-AA22-27B2709BCA8A}" srcOrd="1" destOrd="0" presId="urn:microsoft.com/office/officeart/2005/8/layout/process1"/>
    <dgm:cxn modelId="{50CAD582-9704-400D-8242-180BE2584590}" type="presOf" srcId="{13ABAB63-10EE-4A10-BB1D-DF51E801DD7D}" destId="{774B9656-5605-437B-A602-218FD06A4543}" srcOrd="1" destOrd="0" presId="urn:microsoft.com/office/officeart/2005/8/layout/process1"/>
    <dgm:cxn modelId="{D3955286-2F9B-445D-B141-18CE0C8D8093}" type="presOf" srcId="{13ABAB63-10EE-4A10-BB1D-DF51E801DD7D}" destId="{ACB7E09B-248B-44B3-B495-D80F4847E60C}" srcOrd="0" destOrd="0" presId="urn:microsoft.com/office/officeart/2005/8/layout/process1"/>
    <dgm:cxn modelId="{2406EF8A-4FD5-443E-881E-AEF8F2254FCA}" type="presOf" srcId="{E43A68A2-D917-4112-B5BF-AD2344B8F378}" destId="{C38B6E5F-3C2A-4DE7-BB8A-6941B0E58A30}" srcOrd="0" destOrd="0" presId="urn:microsoft.com/office/officeart/2005/8/layout/process1"/>
    <dgm:cxn modelId="{4867039F-46EB-4030-A909-4A0303CE200D}" type="presOf" srcId="{90D61FF0-0056-431D-9E80-82DDF0C0DD74}" destId="{64188BC5-4EBE-4DDE-91C8-C19659DCEE06}" srcOrd="0" destOrd="0" presId="urn:microsoft.com/office/officeart/2005/8/layout/process1"/>
    <dgm:cxn modelId="{6036AAC4-428E-4BD0-B52F-73159EF40034}" type="presOf" srcId="{D3CBCD77-AB7E-4465-A150-F2835FE45E06}" destId="{BCFB4202-2112-4ABF-BB4B-CD992DF8908E}" srcOrd="0" destOrd="0" presId="urn:microsoft.com/office/officeart/2005/8/layout/process1"/>
    <dgm:cxn modelId="{F7C3F8D6-ED37-4B64-B09C-0A82B63372BF}" srcId="{D3CBCD77-AB7E-4465-A150-F2835FE45E06}" destId="{E43A68A2-D917-4112-B5BF-AD2344B8F378}" srcOrd="2" destOrd="0" parTransId="{BA643B79-A1FA-4160-8805-43E235E95265}" sibTransId="{98AED986-3778-486A-B08C-E12C6E7FFFFF}"/>
    <dgm:cxn modelId="{1A1E67D7-29C9-4A9A-8422-A9817D833E0F}" type="presParOf" srcId="{BCFB4202-2112-4ABF-BB4B-CD992DF8908E}" destId="{64188BC5-4EBE-4DDE-91C8-C19659DCEE06}" srcOrd="0" destOrd="0" presId="urn:microsoft.com/office/officeart/2005/8/layout/process1"/>
    <dgm:cxn modelId="{BFC02BDB-9FEA-42B8-8233-1142632A7B96}" type="presParOf" srcId="{BCFB4202-2112-4ABF-BB4B-CD992DF8908E}" destId="{ACB7E09B-248B-44B3-B495-D80F4847E60C}" srcOrd="1" destOrd="0" presId="urn:microsoft.com/office/officeart/2005/8/layout/process1"/>
    <dgm:cxn modelId="{7E2658BD-E246-4784-8FAE-4F29EB292DF4}" type="presParOf" srcId="{ACB7E09B-248B-44B3-B495-D80F4847E60C}" destId="{774B9656-5605-437B-A602-218FD06A4543}" srcOrd="0" destOrd="0" presId="urn:microsoft.com/office/officeart/2005/8/layout/process1"/>
    <dgm:cxn modelId="{D3F8A94F-EE0F-4ACE-921C-93A7FEB071AE}" type="presParOf" srcId="{BCFB4202-2112-4ABF-BB4B-CD992DF8908E}" destId="{5D491B2C-FAB9-4E9E-8612-5052CB97FA11}" srcOrd="2" destOrd="0" presId="urn:microsoft.com/office/officeart/2005/8/layout/process1"/>
    <dgm:cxn modelId="{C1795BA1-1425-404A-9C38-497ABBD3A067}" type="presParOf" srcId="{BCFB4202-2112-4ABF-BB4B-CD992DF8908E}" destId="{5DC6A2E9-3651-4E3A-BD0F-3C429D23F8D5}" srcOrd="3" destOrd="0" presId="urn:microsoft.com/office/officeart/2005/8/layout/process1"/>
    <dgm:cxn modelId="{0D5C2A3A-581A-49A8-80E1-F73CCCB42E4A}" type="presParOf" srcId="{5DC6A2E9-3651-4E3A-BD0F-3C429D23F8D5}" destId="{CA60F49B-A174-499D-AA22-27B2709BCA8A}" srcOrd="0" destOrd="0" presId="urn:microsoft.com/office/officeart/2005/8/layout/process1"/>
    <dgm:cxn modelId="{8844D636-2979-4FD1-BEBF-24985194CE80}" type="presParOf" srcId="{BCFB4202-2112-4ABF-BB4B-CD992DF8908E}" destId="{C38B6E5F-3C2A-4DE7-BB8A-6941B0E58A3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88BC5-4EBE-4DDE-91C8-C19659DCEE06}">
      <dsp:nvSpPr>
        <dsp:cNvPr id="0" name=""/>
        <dsp:cNvSpPr/>
      </dsp:nvSpPr>
      <dsp:spPr>
        <a:xfrm>
          <a:off x="5989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Project Display</a:t>
          </a:r>
          <a:endParaRPr lang="zh-CN" altLang="en-US" sz="1800" kern="1200" dirty="0"/>
        </a:p>
      </dsp:txBody>
      <dsp:txXfrm>
        <a:off x="22118" y="16129"/>
        <a:ext cx="1758063" cy="518443"/>
      </dsp:txXfrm>
    </dsp:sp>
    <dsp:sp modelId="{ACB7E09B-248B-44B3-B495-D80F4847E60C}">
      <dsp:nvSpPr>
        <dsp:cNvPr id="0" name=""/>
        <dsp:cNvSpPr/>
      </dsp:nvSpPr>
      <dsp:spPr>
        <a:xfrm>
          <a:off x="1975343" y="53350"/>
          <a:ext cx="379548" cy="443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75343" y="142150"/>
        <a:ext cx="265684" cy="266399"/>
      </dsp:txXfrm>
    </dsp:sp>
    <dsp:sp modelId="{5D491B2C-FAB9-4E9E-8612-5052CB97FA11}">
      <dsp:nvSpPr>
        <dsp:cNvPr id="0" name=""/>
        <dsp:cNvSpPr/>
      </dsp:nvSpPr>
      <dsp:spPr>
        <a:xfrm>
          <a:off x="2512440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User comments</a:t>
          </a:r>
          <a:endParaRPr lang="zh-CN" altLang="en-US" sz="1800" kern="1200" dirty="0"/>
        </a:p>
      </dsp:txBody>
      <dsp:txXfrm>
        <a:off x="2528569" y="16129"/>
        <a:ext cx="1758063" cy="518443"/>
      </dsp:txXfrm>
    </dsp:sp>
    <dsp:sp modelId="{5DC6A2E9-3651-4E3A-BD0F-3C429D23F8D5}">
      <dsp:nvSpPr>
        <dsp:cNvPr id="0" name=""/>
        <dsp:cNvSpPr/>
      </dsp:nvSpPr>
      <dsp:spPr>
        <a:xfrm>
          <a:off x="4481793" y="53350"/>
          <a:ext cx="379548" cy="443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481793" y="142150"/>
        <a:ext cx="265684" cy="266399"/>
      </dsp:txXfrm>
    </dsp:sp>
    <dsp:sp modelId="{C38B6E5F-3C2A-4DE7-BB8A-6941B0E58A30}">
      <dsp:nvSpPr>
        <dsp:cNvPr id="0" name=""/>
        <dsp:cNvSpPr/>
      </dsp:nvSpPr>
      <dsp:spPr>
        <a:xfrm>
          <a:off x="5018890" y="0"/>
          <a:ext cx="1790321" cy="550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Final Project</a:t>
          </a:r>
          <a:endParaRPr lang="zh-CN" altLang="en-US" sz="1800" kern="1200" dirty="0"/>
        </a:p>
      </dsp:txBody>
      <dsp:txXfrm>
        <a:off x="5035019" y="16129"/>
        <a:ext cx="1758063" cy="518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C77B-876D-4283-B1AC-875672F2162F}" type="datetimeFigureOut">
              <a:rPr lang="zh-CN" altLang="en-US" smtClean="0"/>
              <a:t>2025/4/6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50DED-F51E-413C-BFAE-E4251718C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0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4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4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结束页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703FA2E1-9CF5-45B2-AA57-A1A5DC903D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F24FA0E-DF74-4A78-B0C5-19CF7D59C504}"/>
              </a:ext>
            </a:extLst>
          </p:cNvPr>
          <p:cNvSpPr/>
          <p:nvPr userDrawn="1"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21A8C16-C8B6-41FD-8AE6-6DC2A5BEA03C}"/>
              </a:ext>
            </a:extLst>
          </p:cNvPr>
          <p:cNvSpPr/>
          <p:nvPr userDrawn="1"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F235026-0AB1-4BAA-A869-E2FA0A3A6884}"/>
              </a:ext>
            </a:extLst>
          </p:cNvPr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B72E5BD-A343-4E9D-A706-95CC9D13B689}"/>
              </a:ext>
            </a:extLst>
          </p:cNvPr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801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E72291-C230-41F6-9A15-633ED0B231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A2A7012-5817-4F21-87C2-D4B6D03D531C}"/>
              </a:ext>
            </a:extLst>
          </p:cNvPr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07E85A4-64C8-4ADF-9ADF-673D15CEC906}"/>
              </a:ext>
            </a:extLst>
          </p:cNvPr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247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D3A7C6-44FF-4E91-B7AA-DD8D2824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E72291-C230-41F6-9A15-633ED0B231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3B83F5-139B-4A42-A6FB-8280E58DA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061" y="466429"/>
            <a:ext cx="4243230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defRPr lang="zh-CN" altLang="en-US" sz="32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编辑母版标题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69C838-4394-426D-82B0-2278E4268DDF}"/>
              </a:ext>
            </a:extLst>
          </p:cNvPr>
          <p:cNvGrpSpPr/>
          <p:nvPr userDrawn="1"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CA96FB4-BE5C-4792-A5B2-59D21F7ECAC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515D31B-9960-4ECB-87A3-24138D57143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429838E-DAD6-4A2A-AA1A-F7B5AC572BD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A84358-4FC0-453F-95A3-508BE778CD18}"/>
              </a:ext>
            </a:extLst>
          </p:cNvPr>
          <p:cNvGrpSpPr/>
          <p:nvPr userDrawn="1"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BEE1509-F51F-4AFC-8325-A3314DC451A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D1EC00C-E958-48B0-955F-664F6165C51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7D6D98E-6B3A-4EA4-A32F-D88C0BE0763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513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1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3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3.xml"/><Relationship Id="rId7" Type="http://schemas.openxmlformats.org/officeDocument/2006/relationships/diagramData" Target="../diagrams/data2.xml"/><Relationship Id="rId12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2.wdp"/><Relationship Id="rId11" Type="http://schemas.microsoft.com/office/2007/relationships/diagramDrawing" Target="../diagrams/drawing2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3.xml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3C3D2A6B-1A0B-4A19-B211-EDE163CD70E3}"/>
              </a:ext>
            </a:extLst>
          </p:cNvPr>
          <p:cNvGrpSpPr/>
          <p:nvPr/>
        </p:nvGrpSpPr>
        <p:grpSpPr>
          <a:xfrm>
            <a:off x="4263644" y="5271682"/>
            <a:ext cx="3664712" cy="480394"/>
            <a:chOff x="4286504" y="5443788"/>
            <a:chExt cx="3664712" cy="48039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8F78843-CEE4-43A5-B662-126EB4C49981}"/>
                </a:ext>
              </a:extLst>
            </p:cNvPr>
            <p:cNvSpPr/>
            <p:nvPr/>
          </p:nvSpPr>
          <p:spPr>
            <a:xfrm>
              <a:off x="4286504" y="5443788"/>
              <a:ext cx="3664712" cy="480394"/>
            </a:xfrm>
            <a:prstGeom prst="roundRect">
              <a:avLst>
                <a:gd name="adj" fmla="val 50000"/>
              </a:avLst>
            </a:prstGeom>
            <a:gradFill>
              <a:gsLst>
                <a:gs pos="86000">
                  <a:schemeClr val="accent2">
                    <a:alpha val="0"/>
                  </a:schemeClr>
                </a:gs>
                <a:gs pos="16000">
                  <a:schemeClr val="accent1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83DCAB-DCE4-4D4E-9674-B8039F437CC5}"/>
                </a:ext>
              </a:extLst>
            </p:cNvPr>
            <p:cNvSpPr txBox="1"/>
            <p:nvPr/>
          </p:nvSpPr>
          <p:spPr>
            <a:xfrm>
              <a:off x="4307640" y="5522082"/>
              <a:ext cx="3576720" cy="3077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sym typeface="微软雅黑"/>
                </a:rPr>
                <a:t>YUAN HAOCHENG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sym typeface="微软雅黑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F812AC-ED04-4C26-AF8A-FAA410176B19}"/>
              </a:ext>
            </a:extLst>
          </p:cNvPr>
          <p:cNvGrpSpPr/>
          <p:nvPr/>
        </p:nvGrpSpPr>
        <p:grpSpPr>
          <a:xfrm>
            <a:off x="811865" y="1430941"/>
            <a:ext cx="9806917" cy="2667130"/>
            <a:chOff x="1580264" y="1628402"/>
            <a:chExt cx="8414997" cy="228857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5227DF-A48A-46FB-93EB-AF4A0AE3A647}"/>
                </a:ext>
              </a:extLst>
            </p:cNvPr>
            <p:cNvSpPr txBox="1"/>
            <p:nvPr/>
          </p:nvSpPr>
          <p:spPr>
            <a:xfrm>
              <a:off x="1580264" y="1628402"/>
              <a:ext cx="6287277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lvl1pPr algn="ctr">
                <a:defRPr sz="8800" b="1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+mj-ea"/>
                  <a:ea typeface="+mj-ea"/>
                  <a:sym typeface="微软雅黑"/>
                </a:rPr>
                <a:t>Password</a:t>
              </a:r>
              <a:endParaRPr kumimoji="0" lang="zh-CN" altLang="en-US" sz="800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  <a:sym typeface="微软雅黑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29C1BF1-285E-453E-88F7-1C356E463CA4}"/>
                </a:ext>
              </a:extLst>
            </p:cNvPr>
            <p:cNvSpPr txBox="1"/>
            <p:nvPr/>
          </p:nvSpPr>
          <p:spPr>
            <a:xfrm>
              <a:off x="3568485" y="2726941"/>
              <a:ext cx="6426776" cy="1135601"/>
            </a:xfrm>
            <a:prstGeom prst="rect">
              <a:avLst/>
            </a:prstGeom>
            <a:ln w="12700">
              <a:miter lim="400000"/>
            </a:ln>
            <a:effectLst>
              <a:outerShdw blurRad="50800" dist="63500" dir="2700000" algn="tl" rotWithShape="0">
                <a:srgbClr val="001A48">
                  <a:alpha val="60000"/>
                </a:srgbClr>
              </a:outerShdw>
            </a:effectLst>
          </p:spPr>
          <p:txBody>
            <a:bodyPr wrap="square" lIns="91440" tIns="45720" rIns="91440" bIns="45720">
              <a:spAutoFit/>
            </a:bodyPr>
            <a:lstStyle>
              <a:defPPr>
                <a:defRPr lang="zh-CN"/>
              </a:defPPr>
              <a:lvl1pPr algn="ctr">
                <a:defRPr sz="72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演示斜黑体" panose="00000A08000000000000" pitchFamily="50" charset="-122"/>
                  <a:ea typeface="演示斜黑体" panose="00000A08000000000000" pitchFamily="50" charset="-122"/>
                  <a:cs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+mj-ea"/>
                  <a:ea typeface="+mj-ea"/>
                  <a:sym typeface="微软雅黑"/>
                </a:rPr>
                <a:t>Generator</a:t>
              </a:r>
              <a:endParaRPr kumimoji="0" lang="zh-CN" altLang="en-US" sz="8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BCBCB50-74A6-4D88-9549-D3FB2A4382DE}"/>
                </a:ext>
              </a:extLst>
            </p:cNvPr>
            <p:cNvSpPr txBox="1"/>
            <p:nvPr/>
          </p:nvSpPr>
          <p:spPr>
            <a:xfrm>
              <a:off x="2292214" y="3154026"/>
              <a:ext cx="1784724" cy="762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ea typeface="江城斜黑体 100W" panose="020B0200000000000000" pitchFamily="34" charset="-122"/>
                  <a:cs typeface="+mn-cs"/>
                </a:rPr>
                <a:t>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Student ID</a:t>
              </a:r>
              <a:r>
                <a:rPr lang="zh-CN" altLang="en-US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：</a:t>
              </a:r>
              <a:r>
                <a:rPr lang="en-US" altLang="zh-CN" sz="1200" i="1" dirty="0">
                  <a:solidFill>
                    <a:schemeClr val="tx1">
                      <a:lumMod val="75000"/>
                    </a:schemeClr>
                  </a:solidFill>
                  <a:ea typeface="江城斜黑体 100W" panose="020B0200000000000000" pitchFamily="34" charset="-122"/>
                </a:rPr>
                <a:t>202239627</a:t>
              </a: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ea typeface="江城斜黑体 100W" panose="020B0200000000000000" pitchFamily="34" charset="-122"/>
                  <a:cs typeface="+mn-cs"/>
                </a:rPr>
                <a:t>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ea typeface="江城斜黑体 100W" panose="020B02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3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253" y="463830"/>
            <a:ext cx="3569493" cy="453457"/>
          </a:xfr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Last modified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E789465-B6F2-4DC5-94E0-93D0DD24A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0293F2">
                <a:shade val="45000"/>
                <a:satMod val="135000"/>
              </a:srgbClr>
              <a:prstClr val="white"/>
            </a:duotone>
          </a:blip>
          <a:srcRect t="49798"/>
          <a:stretch/>
        </p:blipFill>
        <p:spPr>
          <a:xfrm>
            <a:off x="3204390" y="1217689"/>
            <a:ext cx="5642812" cy="575207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5252AAD-4259-46E5-945C-F718DC02C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914" y="4258060"/>
            <a:ext cx="11306173" cy="921775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8BE033B-5036-4147-83E7-8B2AD5CC2604}"/>
              </a:ext>
            </a:extLst>
          </p:cNvPr>
          <p:cNvCxnSpPr>
            <a:cxnSpLocks/>
          </p:cNvCxnSpPr>
          <p:nvPr/>
        </p:nvCxnSpPr>
        <p:spPr>
          <a:xfrm>
            <a:off x="6052123" y="1795615"/>
            <a:ext cx="0" cy="2462445"/>
          </a:xfrm>
          <a:prstGeom prst="line">
            <a:avLst/>
          </a:prstGeom>
          <a:noFill/>
          <a:ln w="6350" cap="rnd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prstDash val="lgDash"/>
            <a:round/>
            <a:headEnd type="none" w="sm" len="sm"/>
            <a:tailEnd type="oval"/>
          </a:ln>
          <a:effectLst/>
        </p:spPr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50A723D-E78E-43E2-AAAA-E193C56C530D}"/>
              </a:ext>
            </a:extLst>
          </p:cNvPr>
          <p:cNvGrpSpPr/>
          <p:nvPr/>
        </p:nvGrpSpPr>
        <p:grpSpPr>
          <a:xfrm>
            <a:off x="857816" y="5679226"/>
            <a:ext cx="10041394" cy="143122"/>
            <a:chOff x="1107893" y="2005379"/>
            <a:chExt cx="10041394" cy="14312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FEAC435-AC54-41DE-A18B-50AA66709C17}"/>
                </a:ext>
              </a:extLst>
            </p:cNvPr>
            <p:cNvGrpSpPr/>
            <p:nvPr/>
          </p:nvGrpSpPr>
          <p:grpSpPr>
            <a:xfrm>
              <a:off x="9617673" y="2005379"/>
              <a:ext cx="1531614" cy="143122"/>
              <a:chOff x="14648427" y="1642635"/>
              <a:chExt cx="3063227" cy="286244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ED3909C-437D-4BA2-9E12-2DEB4924A760}"/>
                  </a:ext>
                </a:extLst>
              </p:cNvPr>
              <p:cNvSpPr/>
              <p:nvPr/>
            </p:nvSpPr>
            <p:spPr>
              <a:xfrm flipH="1" flipV="1">
                <a:off x="14648427" y="1642635"/>
                <a:ext cx="172117" cy="28624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810703-2B2D-4D86-880D-91D2EC2CE267}"/>
                  </a:ext>
                </a:extLst>
              </p:cNvPr>
              <p:cNvSpPr/>
              <p:nvPr/>
            </p:nvSpPr>
            <p:spPr>
              <a:xfrm flipH="1" flipV="1">
                <a:off x="14949633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6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48F0FAE-C492-47B6-9558-EB288C5803F0}"/>
                  </a:ext>
                </a:extLst>
              </p:cNvPr>
              <p:cNvSpPr/>
              <p:nvPr/>
            </p:nvSpPr>
            <p:spPr>
              <a:xfrm flipH="1" flipV="1">
                <a:off x="15250839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D9F85E8-AA3A-4B68-9A54-FA2CC64C21B3}"/>
                  </a:ext>
                </a:extLst>
              </p:cNvPr>
              <p:cNvSpPr/>
              <p:nvPr/>
            </p:nvSpPr>
            <p:spPr>
              <a:xfrm flipH="1" flipV="1">
                <a:off x="15552045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14129747-BC0D-47A1-9805-5CDBB52E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4661" y="1785757"/>
                <a:ext cx="1816993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>
                        <a:alpha val="0"/>
                      </a:sysClr>
                    </a:gs>
                    <a:gs pos="100000">
                      <a:sysClr val="window" lastClr="FFFFFF">
                        <a:alpha val="40000"/>
                      </a:sys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3C929-EA10-4C0B-9AA8-AD922BAD13FB}"/>
                </a:ext>
              </a:extLst>
            </p:cNvPr>
            <p:cNvGrpSpPr/>
            <p:nvPr/>
          </p:nvGrpSpPr>
          <p:grpSpPr>
            <a:xfrm flipH="1">
              <a:off x="1107893" y="2005379"/>
              <a:ext cx="1531614" cy="143122"/>
              <a:chOff x="14648427" y="1642635"/>
              <a:chExt cx="3063227" cy="286244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40D6834-1ED1-48AE-872A-357AD594A0AD}"/>
                  </a:ext>
                </a:extLst>
              </p:cNvPr>
              <p:cNvSpPr/>
              <p:nvPr/>
            </p:nvSpPr>
            <p:spPr>
              <a:xfrm flipH="1" flipV="1">
                <a:off x="14648427" y="1642635"/>
                <a:ext cx="172117" cy="286244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0C50443-D388-4EFC-A422-1D89997DBC6C}"/>
                  </a:ext>
                </a:extLst>
              </p:cNvPr>
              <p:cNvSpPr/>
              <p:nvPr/>
            </p:nvSpPr>
            <p:spPr>
              <a:xfrm flipH="1" flipV="1">
                <a:off x="14949633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6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6975C38-2B23-4D35-8B50-C4FB3FC522AD}"/>
                  </a:ext>
                </a:extLst>
              </p:cNvPr>
              <p:cNvSpPr/>
              <p:nvPr/>
            </p:nvSpPr>
            <p:spPr>
              <a:xfrm flipH="1" flipV="1">
                <a:off x="15250839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A0274-43BD-4B65-8B16-9BE10B51DE79}"/>
                  </a:ext>
                </a:extLst>
              </p:cNvPr>
              <p:cNvSpPr/>
              <p:nvPr/>
            </p:nvSpPr>
            <p:spPr>
              <a:xfrm flipH="1" flipV="1">
                <a:off x="15552045" y="1642635"/>
                <a:ext cx="172117" cy="286244"/>
              </a:xfrm>
              <a:prstGeom prst="rect">
                <a:avLst/>
              </a:prstGeom>
              <a:solidFill>
                <a:sysClr val="window" lastClr="FFFFFF">
                  <a:alpha val="40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俊黑简体_中"/>
                  <a:ea typeface="微软雅黑 Light"/>
                  <a:cs typeface="+mn-cs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C4CB600-78CB-40DB-8E6A-98FA63059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94661" y="1785757"/>
                <a:ext cx="1816993" cy="0"/>
              </a:xfrm>
              <a:prstGeom prst="line">
                <a:avLst/>
              </a:prstGeom>
              <a:noFill/>
              <a:ln w="12700" cap="flat" cmpd="sng" algn="ctr">
                <a:gradFill flip="none" rotWithShape="1">
                  <a:gsLst>
                    <a:gs pos="0">
                      <a:sysClr val="window" lastClr="FFFFFF">
                        <a:alpha val="0"/>
                      </a:sysClr>
                    </a:gs>
                    <a:gs pos="100000">
                      <a:sysClr val="window" lastClr="FFFFFF">
                        <a:alpha val="40000"/>
                      </a:sys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23691C72-57C2-4F8C-B859-754D0CA0A898}"/>
              </a:ext>
            </a:extLst>
          </p:cNvPr>
          <p:cNvSpPr/>
          <p:nvPr/>
        </p:nvSpPr>
        <p:spPr>
          <a:xfrm>
            <a:off x="1318580" y="1925611"/>
            <a:ext cx="3942077" cy="2277907"/>
          </a:xfrm>
          <a:custGeom>
            <a:avLst/>
            <a:gdLst>
              <a:gd name="connsiteX0" fmla="*/ 240502 w 8483600"/>
              <a:gd name="connsiteY0" fmla="*/ 0 h 4902200"/>
              <a:gd name="connsiteX1" fmla="*/ 3708375 w 8483600"/>
              <a:gd name="connsiteY1" fmla="*/ 0 h 4902200"/>
              <a:gd name="connsiteX2" fmla="*/ 3759729 w 8483600"/>
              <a:gd name="connsiteY2" fmla="*/ 56516 h 4902200"/>
              <a:gd name="connsiteX3" fmla="*/ 4723873 w 8483600"/>
              <a:gd name="connsiteY3" fmla="*/ 56516 h 4902200"/>
              <a:gd name="connsiteX4" fmla="*/ 4775228 w 8483600"/>
              <a:gd name="connsiteY4" fmla="*/ 0 h 4902200"/>
              <a:gd name="connsiteX5" fmla="*/ 8243098 w 8483600"/>
              <a:gd name="connsiteY5" fmla="*/ 0 h 4902200"/>
              <a:gd name="connsiteX6" fmla="*/ 8483600 w 8483600"/>
              <a:gd name="connsiteY6" fmla="*/ 240502 h 4902200"/>
              <a:gd name="connsiteX7" fmla="*/ 8483600 w 8483600"/>
              <a:gd name="connsiteY7" fmla="*/ 2864087 h 4902200"/>
              <a:gd name="connsiteX8" fmla="*/ 8370316 w 8483600"/>
              <a:gd name="connsiteY8" fmla="*/ 2890519 h 4902200"/>
              <a:gd name="connsiteX9" fmla="*/ 8370316 w 8483600"/>
              <a:gd name="connsiteY9" fmla="*/ 3660141 h 4902200"/>
              <a:gd name="connsiteX10" fmla="*/ 8483600 w 8483600"/>
              <a:gd name="connsiteY10" fmla="*/ 3686574 h 4902200"/>
              <a:gd name="connsiteX11" fmla="*/ 8483600 w 8483600"/>
              <a:gd name="connsiteY11" fmla="*/ 4902200 h 4902200"/>
              <a:gd name="connsiteX12" fmla="*/ 5032306 w 8483600"/>
              <a:gd name="connsiteY12" fmla="*/ 4902200 h 4902200"/>
              <a:gd name="connsiteX13" fmla="*/ 4789076 w 8483600"/>
              <a:gd name="connsiteY13" fmla="*/ 4658970 h 4902200"/>
              <a:gd name="connsiteX14" fmla="*/ 3694527 w 8483600"/>
              <a:gd name="connsiteY14" fmla="*/ 4658970 h 4902200"/>
              <a:gd name="connsiteX15" fmla="*/ 3451297 w 8483600"/>
              <a:gd name="connsiteY15" fmla="*/ 4902200 h 4902200"/>
              <a:gd name="connsiteX16" fmla="*/ 0 w 8483600"/>
              <a:gd name="connsiteY16" fmla="*/ 4902200 h 4902200"/>
              <a:gd name="connsiteX17" fmla="*/ 0 w 8483600"/>
              <a:gd name="connsiteY17" fmla="*/ 2147334 h 4902200"/>
              <a:gd name="connsiteX18" fmla="*/ 113284 w 8483600"/>
              <a:gd name="connsiteY18" fmla="*/ 2120901 h 4902200"/>
              <a:gd name="connsiteX19" fmla="*/ 113284 w 8483600"/>
              <a:gd name="connsiteY19" fmla="*/ 1351279 h 4902200"/>
              <a:gd name="connsiteX20" fmla="*/ 0 w 8483600"/>
              <a:gd name="connsiteY20" fmla="*/ 1324847 h 4902200"/>
              <a:gd name="connsiteX21" fmla="*/ 0 w 8483600"/>
              <a:gd name="connsiteY21" fmla="*/ 240502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483600" h="4902200">
                <a:moveTo>
                  <a:pt x="240502" y="0"/>
                </a:moveTo>
                <a:lnTo>
                  <a:pt x="3708375" y="0"/>
                </a:lnTo>
                <a:lnTo>
                  <a:pt x="3759729" y="56516"/>
                </a:lnTo>
                <a:lnTo>
                  <a:pt x="4723873" y="56516"/>
                </a:lnTo>
                <a:lnTo>
                  <a:pt x="4775228" y="0"/>
                </a:lnTo>
                <a:lnTo>
                  <a:pt x="8243098" y="0"/>
                </a:lnTo>
                <a:lnTo>
                  <a:pt x="8483600" y="240502"/>
                </a:lnTo>
                <a:lnTo>
                  <a:pt x="8483600" y="2864087"/>
                </a:lnTo>
                <a:lnTo>
                  <a:pt x="8370316" y="2890519"/>
                </a:lnTo>
                <a:lnTo>
                  <a:pt x="8370316" y="3660141"/>
                </a:lnTo>
                <a:lnTo>
                  <a:pt x="8483600" y="3686574"/>
                </a:lnTo>
                <a:lnTo>
                  <a:pt x="8483600" y="4902200"/>
                </a:lnTo>
                <a:lnTo>
                  <a:pt x="5032306" y="4902200"/>
                </a:lnTo>
                <a:lnTo>
                  <a:pt x="4789076" y="4658970"/>
                </a:lnTo>
                <a:lnTo>
                  <a:pt x="3694527" y="4658970"/>
                </a:lnTo>
                <a:lnTo>
                  <a:pt x="3451297" y="4902200"/>
                </a:lnTo>
                <a:lnTo>
                  <a:pt x="0" y="4902200"/>
                </a:lnTo>
                <a:lnTo>
                  <a:pt x="0" y="2147334"/>
                </a:lnTo>
                <a:lnTo>
                  <a:pt x="113284" y="2120901"/>
                </a:lnTo>
                <a:lnTo>
                  <a:pt x="113284" y="1351279"/>
                </a:lnTo>
                <a:lnTo>
                  <a:pt x="0" y="1324847"/>
                </a:lnTo>
                <a:lnTo>
                  <a:pt x="0" y="24050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86000"/>
                </a:schemeClr>
              </a:gs>
              <a:gs pos="48000">
                <a:schemeClr val="accent2">
                  <a:alpha val="18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6F7CC7E-21F5-4A49-A08E-8AE5E4D24CE7}"/>
              </a:ext>
            </a:extLst>
          </p:cNvPr>
          <p:cNvSpPr txBox="1"/>
          <p:nvPr/>
        </p:nvSpPr>
        <p:spPr>
          <a:xfrm>
            <a:off x="2641204" y="2146327"/>
            <a:ext cx="1296830" cy="4301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Function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4000">
                    <a:prstClr val="white"/>
                  </a:gs>
                  <a:gs pos="68000">
                    <a:srgbClr val="B7D9FF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rgbClr val="B7D9FF"/>
                  </a:gs>
                  <a:gs pos="81000">
                    <a:srgbClr val="FFFFFF"/>
                  </a:gs>
                </a:gsLst>
                <a:lin ang="2700000" scaled="1"/>
              </a:gradFill>
              <a:effectLst>
                <a:outerShdw blurRad="50800" dist="38100" dir="2700000" algn="tl" rotWithShape="0">
                  <a:srgbClr val="0E1152"/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1EEF4B-8726-4195-8B93-904A370FE7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46679" y="2718144"/>
            <a:ext cx="39949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After a brief project demonstration, the user asked to add functions such as custom character count, uppercase and lowercase selection, etc.</a:t>
            </a:r>
            <a:endParaRPr lang="zh-CN" altLang="en-US" sz="1600" dirty="0">
              <a:solidFill>
                <a:schemeClr val="tx1"/>
              </a:solid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0068698-ABAE-47EE-BCE0-435506DD5A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49577" y="3256753"/>
            <a:ext cx="35056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B4F0EA5-9380-B13B-D2DB-600FAD340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741982"/>
              </p:ext>
            </p:extLst>
          </p:nvPr>
        </p:nvGraphicFramePr>
        <p:xfrm>
          <a:off x="2474679" y="5490914"/>
          <a:ext cx="6815202" cy="550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26" name="Picture 2" descr="Curso básico de python | Gallileu Genesis">
            <a:extLst>
              <a:ext uri="{FF2B5EF4-FFF2-40B4-BE49-F238E27FC236}">
                <a16:creationId xmlns:a16="http://schemas.microsoft.com/office/drawing/2014/main" id="{79360A7A-E48F-192B-09CF-2DDAF319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09" y="1615682"/>
            <a:ext cx="5239265" cy="2947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72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815C-B6C7-3BA6-F6E1-FCDD789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42B4D77-F336-9398-6B64-DB1154D1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58" y="356511"/>
            <a:ext cx="3569493" cy="67012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Code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6B0828-D59D-4178-8D96-855FAA35CF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285715"/>
            <a:ext cx="3182805" cy="3077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2000"/>
                </a:schemeClr>
              </a:gs>
              <a:gs pos="0">
                <a:schemeClr val="accent2">
                  <a:alpha val="76000"/>
                </a:schemeClr>
              </a:gs>
              <a:gs pos="100000">
                <a:schemeClr val="accent2">
                  <a:alpha val="38000"/>
                </a:schemeClr>
              </a:gs>
            </a:gsLst>
            <a:lin ang="2700000" scaled="1"/>
            <a:tileRect/>
          </a:gradFill>
          <a:ln w="9525">
            <a:gradFill>
              <a:gsLst>
                <a:gs pos="0">
                  <a:schemeClr val="accent2">
                    <a:alpha val="94000"/>
                  </a:schemeClr>
                </a:gs>
                <a:gs pos="100000">
                  <a:schemeClr val="accent2">
                    <a:alpha val="48000"/>
                  </a:schemeClr>
                </a:gs>
                <a:gs pos="53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ffectLst>
                  <a:outerShdw blurRad="266700" sx="102000" sy="102000" algn="ctr" rotWithShape="0">
                    <a:prstClr val="black">
                      <a:alpha val="47000"/>
                    </a:prstClr>
                  </a:outerShdw>
                </a:effectLst>
                <a:latin typeface="阿里巴巴普惠体 R"/>
                <a:ea typeface="阿里巴巴普惠体 R"/>
              </a:rPr>
              <a:t>OUTPUT:</a:t>
            </a:r>
            <a:endParaRPr lang="zh-CN" altLang="en-US" sz="1400" dirty="0">
              <a:solidFill>
                <a:schemeClr val="tx1"/>
              </a:solid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C1FEEB-11F3-295B-8279-73C58DAD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05" y="1026631"/>
            <a:ext cx="5733535" cy="4182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72A357-3F2D-9CAA-BDC3-F647580F1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3492"/>
            <a:ext cx="12192000" cy="1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3C3D2A6B-1A0B-4A19-B211-EDE163CD70E3}"/>
              </a:ext>
            </a:extLst>
          </p:cNvPr>
          <p:cNvGrpSpPr/>
          <p:nvPr/>
        </p:nvGrpSpPr>
        <p:grpSpPr>
          <a:xfrm>
            <a:off x="4263644" y="4862692"/>
            <a:ext cx="3664712" cy="1298377"/>
            <a:chOff x="4286504" y="5034798"/>
            <a:chExt cx="3664712" cy="1298377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8F78843-CEE4-43A5-B662-126EB4C49981}"/>
                </a:ext>
              </a:extLst>
            </p:cNvPr>
            <p:cNvSpPr/>
            <p:nvPr/>
          </p:nvSpPr>
          <p:spPr>
            <a:xfrm>
              <a:off x="4286504" y="5034798"/>
              <a:ext cx="3664712" cy="1298377"/>
            </a:xfrm>
            <a:prstGeom prst="roundRect">
              <a:avLst>
                <a:gd name="adj" fmla="val 50000"/>
              </a:avLst>
            </a:prstGeom>
            <a:gradFill>
              <a:gsLst>
                <a:gs pos="86000">
                  <a:schemeClr val="accent2">
                    <a:alpha val="0"/>
                  </a:schemeClr>
                </a:gs>
                <a:gs pos="16000">
                  <a:schemeClr val="accent1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Github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Roboto" panose="02000000000000000000" pitchFamily="2" charset="0"/>
                  <a:ea typeface="微软雅黑"/>
                  <a:cs typeface="+mn-cs"/>
                </a:rPr>
                <a:t>https://github.com/sgyhczbsn/Password-Generator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83DCAB-DCE4-4D4E-9674-B8039F437CC5}"/>
                </a:ext>
              </a:extLst>
            </p:cNvPr>
            <p:cNvSpPr txBox="1"/>
            <p:nvPr/>
          </p:nvSpPr>
          <p:spPr>
            <a:xfrm>
              <a:off x="4307640" y="5522082"/>
              <a:ext cx="3576720" cy="30777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sym typeface="微软雅黑"/>
              </a:endParaRPr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DA393AF-AD0F-48DC-BE99-A77017FEF0A7}"/>
              </a:ext>
            </a:extLst>
          </p:cNvPr>
          <p:cNvSpPr/>
          <p:nvPr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0F31903-2220-4843-AAA2-6F3B16181683}"/>
              </a:ext>
            </a:extLst>
          </p:cNvPr>
          <p:cNvSpPr/>
          <p:nvPr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5C49D66-8C24-40B5-8669-1ACFA708D063}"/>
              </a:ext>
            </a:extLst>
          </p:cNvPr>
          <p:cNvSpPr/>
          <p:nvPr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C78BF39-B031-44B8-9A72-7405BF2A152B}"/>
              </a:ext>
            </a:extLst>
          </p:cNvPr>
          <p:cNvSpPr/>
          <p:nvPr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阿里巴巴普惠体 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EE8CAE-0D0B-45E6-8BAF-BF108907D325}"/>
              </a:ext>
            </a:extLst>
          </p:cNvPr>
          <p:cNvSpPr txBox="1"/>
          <p:nvPr/>
        </p:nvSpPr>
        <p:spPr>
          <a:xfrm>
            <a:off x="956314" y="1447373"/>
            <a:ext cx="10058400" cy="221599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 defTabSz="914400">
              <a:defRPr sz="13800" spc="6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</a:defRPr>
            </a:lvl1pPr>
          </a:lstStyle>
          <a:p>
            <a:r>
              <a:rPr lang="en-US" altLang="zh-CN" b="1" i="1" spc="-1000" dirty="0">
                <a:ln>
                  <a:gradFill>
                    <a:gsLst>
                      <a:gs pos="0">
                        <a:schemeClr val="tx1"/>
                      </a:gs>
                      <a:gs pos="86000">
                        <a:schemeClr val="tx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THANKS</a:t>
            </a:r>
            <a:endParaRPr lang="zh-CN" altLang="en-US" b="1" i="1" spc="-1000" dirty="0">
              <a:ln>
                <a:gradFill>
                  <a:gsLst>
                    <a:gs pos="0">
                      <a:schemeClr val="tx1"/>
                    </a:gs>
                    <a:gs pos="86000">
                      <a:schemeClr val="tx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D843F9-6B0D-4257-84AB-825E2A6FD65E}"/>
              </a:ext>
            </a:extLst>
          </p:cNvPr>
          <p:cNvSpPr/>
          <p:nvPr/>
        </p:nvSpPr>
        <p:spPr>
          <a:xfrm>
            <a:off x="1591867" y="2472192"/>
            <a:ext cx="9008267" cy="186204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tl" rotWithShape="0">
              <a:srgbClr val="001A48">
                <a:alpha val="60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 defTabSz="914400"/>
            <a:r>
              <a:rPr lang="en-US" altLang="zh-CN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Q</a:t>
            </a:r>
            <a:r>
              <a:rPr lang="zh-CN" altLang="en-US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＆</a:t>
            </a:r>
            <a:r>
              <a:rPr lang="en-US" altLang="zh-CN" sz="11500" b="1" i="1" spc="6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latin typeface="+mj-ea"/>
                <a:ea typeface="+mj-ea"/>
              </a:rPr>
              <a:t>A</a:t>
            </a:r>
            <a:endParaRPr lang="zh-CN" altLang="en-US" sz="115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437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75EC099-5A78-4599-A361-903A90A6CE1E}"/>
              </a:ext>
            </a:extLst>
          </p:cNvPr>
          <p:cNvSpPr/>
          <p:nvPr/>
        </p:nvSpPr>
        <p:spPr>
          <a:xfrm>
            <a:off x="2183150" y="717518"/>
            <a:ext cx="7825700" cy="132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0" b="1" spc="600" dirty="0">
                <a:ln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a typeface="阿里巴巴普惠体 R" panose="00020600040101010101" pitchFamily="18" charset="-122"/>
                <a:sym typeface="+mn-ea"/>
              </a:rPr>
              <a:t>CONTENTS</a:t>
            </a:r>
            <a:endParaRPr lang="zh-CN" altLang="en-US" sz="8000" b="1" spc="600" dirty="0">
              <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ea typeface="阿里巴巴普惠体 R" panose="00020600040101010101" pitchFamily="18" charset="-122"/>
            </a:endParaRPr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CC714752-F676-46A5-B383-69B97B340F1E}"/>
              </a:ext>
            </a:extLst>
          </p:cNvPr>
          <p:cNvSpPr/>
          <p:nvPr/>
        </p:nvSpPr>
        <p:spPr>
          <a:xfrm>
            <a:off x="1494473" y="23806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2AB928F7-5189-45AB-8611-E6CF1C224080}"/>
              </a:ext>
            </a:extLst>
          </p:cNvPr>
          <p:cNvSpPr/>
          <p:nvPr/>
        </p:nvSpPr>
        <p:spPr>
          <a:xfrm>
            <a:off x="1494471" y="37537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710B8FF7-E39F-4943-BED5-39BE669413B0}"/>
              </a:ext>
            </a:extLst>
          </p:cNvPr>
          <p:cNvSpPr/>
          <p:nvPr/>
        </p:nvSpPr>
        <p:spPr>
          <a:xfrm rot="10800000">
            <a:off x="5724987" y="23590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E66D36-0082-4628-91E5-6B1F6ED71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3787995"/>
            <a:ext cx="2307104" cy="175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DA36B1-4936-4ABC-BC70-404DE2340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2286828"/>
            <a:ext cx="2827823" cy="175356"/>
          </a:xfrm>
          <a:prstGeom prst="rect">
            <a:avLst/>
          </a:prstGeom>
        </p:spPr>
      </p:pic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86B3468F-C82B-46F9-81B9-AB1E8792BE7B}"/>
              </a:ext>
            </a:extLst>
          </p:cNvPr>
          <p:cNvSpPr/>
          <p:nvPr/>
        </p:nvSpPr>
        <p:spPr>
          <a:xfrm>
            <a:off x="6383973" y="2380654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BAA660F-33D0-42F9-A08B-A6F5D4DE73D9}"/>
              </a:ext>
            </a:extLst>
          </p:cNvPr>
          <p:cNvSpPr/>
          <p:nvPr/>
        </p:nvSpPr>
        <p:spPr>
          <a:xfrm>
            <a:off x="6383971" y="3753724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20F643E-6DA7-4150-8C28-4E51A56C735E}"/>
              </a:ext>
            </a:extLst>
          </p:cNvPr>
          <p:cNvSpPr/>
          <p:nvPr/>
        </p:nvSpPr>
        <p:spPr>
          <a:xfrm rot="10800000">
            <a:off x="10614487" y="2359050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A1BFE9-3322-4B86-8ACC-C4694C2BB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3787995"/>
            <a:ext cx="2307104" cy="1753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64D82A-33A7-4779-B41E-A9793200C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2286828"/>
            <a:ext cx="2827823" cy="175356"/>
          </a:xfrm>
          <a:prstGeom prst="rect">
            <a:avLst/>
          </a:prstGeom>
        </p:spPr>
      </p:pic>
      <p:sp>
        <p:nvSpPr>
          <p:cNvPr id="13" name="矩形: 剪去对角 12">
            <a:extLst>
              <a:ext uri="{FF2B5EF4-FFF2-40B4-BE49-F238E27FC236}">
                <a16:creationId xmlns:a16="http://schemas.microsoft.com/office/drawing/2014/main" id="{3EC53AC9-06EB-4BD3-99FA-952AB2D5BD98}"/>
              </a:ext>
            </a:extLst>
          </p:cNvPr>
          <p:cNvSpPr/>
          <p:nvPr/>
        </p:nvSpPr>
        <p:spPr>
          <a:xfrm>
            <a:off x="1494473" y="44382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24A41078-C201-45EF-878A-58A8F1B9344C}"/>
              </a:ext>
            </a:extLst>
          </p:cNvPr>
          <p:cNvSpPr/>
          <p:nvPr/>
        </p:nvSpPr>
        <p:spPr>
          <a:xfrm>
            <a:off x="1494471" y="58113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7D126793-AAF8-4857-A30D-510C6430240A}"/>
              </a:ext>
            </a:extLst>
          </p:cNvPr>
          <p:cNvSpPr/>
          <p:nvPr/>
        </p:nvSpPr>
        <p:spPr>
          <a:xfrm rot="10800000">
            <a:off x="5724987" y="44166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B08D75-9C0C-4E43-9DDF-CA23D827D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56" y="5845573"/>
            <a:ext cx="2307104" cy="1753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379498-6E7E-46A7-9457-B9A6C9093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4344406"/>
            <a:ext cx="2827823" cy="175356"/>
          </a:xfrm>
          <a:prstGeom prst="rect">
            <a:avLst/>
          </a:prstGeom>
        </p:spPr>
      </p:pic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8DB51C3D-CCD9-400D-8073-8BE05D5ED4B4}"/>
              </a:ext>
            </a:extLst>
          </p:cNvPr>
          <p:cNvSpPr/>
          <p:nvPr/>
        </p:nvSpPr>
        <p:spPr>
          <a:xfrm>
            <a:off x="6383973" y="4438232"/>
            <a:ext cx="4349768" cy="1495061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3B536A7-5989-4CCF-A5DF-640D1C55F633}"/>
              </a:ext>
            </a:extLst>
          </p:cNvPr>
          <p:cNvSpPr/>
          <p:nvPr/>
        </p:nvSpPr>
        <p:spPr>
          <a:xfrm>
            <a:off x="6383971" y="5811302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B9E9DDDC-E315-4691-907C-A69224573618}"/>
              </a:ext>
            </a:extLst>
          </p:cNvPr>
          <p:cNvSpPr/>
          <p:nvPr/>
        </p:nvSpPr>
        <p:spPr>
          <a:xfrm rot="10800000">
            <a:off x="10614487" y="4416628"/>
            <a:ext cx="143712" cy="143712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0BE2B1-1674-4B00-9EE5-15706623F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6" y="5845573"/>
            <a:ext cx="2307104" cy="1753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53ADAF4-0338-43BB-AA46-5C81E7588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4344406"/>
            <a:ext cx="2827823" cy="17535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7705A3E-0312-4D99-8B6E-23B1D109DC0E}"/>
              </a:ext>
            </a:extLst>
          </p:cNvPr>
          <p:cNvSpPr/>
          <p:nvPr/>
        </p:nvSpPr>
        <p:spPr>
          <a:xfrm>
            <a:off x="2693574" y="2549693"/>
            <a:ext cx="3128859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Requirement Analysis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E0801E-DA6F-4D06-8EA3-32281E2B220D}"/>
              </a:ext>
            </a:extLst>
          </p:cNvPr>
          <p:cNvSpPr/>
          <p:nvPr/>
        </p:nvSpPr>
        <p:spPr>
          <a:xfrm>
            <a:off x="1888536" y="2487892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46A2193-F897-4C5E-B8B0-318B186BCFC3}"/>
              </a:ext>
            </a:extLst>
          </p:cNvPr>
          <p:cNvSpPr/>
          <p:nvPr/>
        </p:nvSpPr>
        <p:spPr>
          <a:xfrm>
            <a:off x="6920720" y="2487892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BF0D43-8DA1-48CA-98B2-83B64C6CB60D}"/>
              </a:ext>
            </a:extLst>
          </p:cNvPr>
          <p:cNvSpPr/>
          <p:nvPr/>
        </p:nvSpPr>
        <p:spPr>
          <a:xfrm>
            <a:off x="1832187" y="4581945"/>
            <a:ext cx="4695496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Project </a:t>
            </a:r>
          </a:p>
          <a:p>
            <a:pPr algn="ctr">
              <a:lnSpc>
                <a:spcPct val="130000"/>
              </a:lnSpc>
            </a:pPr>
            <a:r>
              <a:rPr lang="en-US" altLang="zh-CN" sz="32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Outcomes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3EDD83-770E-4A7F-827E-95668C385FCA}"/>
              </a:ext>
            </a:extLst>
          </p:cNvPr>
          <p:cNvSpPr/>
          <p:nvPr/>
        </p:nvSpPr>
        <p:spPr>
          <a:xfrm>
            <a:off x="1971091" y="4549106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BC010E-0261-4758-8F3E-73B8FDA00536}"/>
              </a:ext>
            </a:extLst>
          </p:cNvPr>
          <p:cNvSpPr/>
          <p:nvPr/>
        </p:nvSpPr>
        <p:spPr>
          <a:xfrm>
            <a:off x="7958281" y="4454504"/>
            <a:ext cx="2590773" cy="1462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Last </a:t>
            </a:r>
          </a:p>
          <a:p>
            <a:pPr algn="ctr">
              <a:lnSpc>
                <a:spcPct val="130000"/>
              </a:lnSpc>
            </a:pPr>
            <a:r>
              <a:rPr lang="en-US" altLang="zh-CN" sz="3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modified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A63B10-7192-44B5-8FA4-7ADA165D4830}"/>
              </a:ext>
            </a:extLst>
          </p:cNvPr>
          <p:cNvSpPr/>
          <p:nvPr/>
        </p:nvSpPr>
        <p:spPr>
          <a:xfrm>
            <a:off x="6942359" y="4549106"/>
            <a:ext cx="1031051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3CFE18-79AE-4A9B-AB3D-23232B6F9E06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604F8A4-D6F4-4160-97FE-BAFAEA3DF876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710C0E9-C264-4D10-80A4-9E20A7C1E047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DE1CF88-974E-4FC0-9705-720656349190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A0ECF80-64E4-441E-BEE5-BAA44ADE3D7A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08C1C7F-4752-434C-A72E-C919AEF5AFFD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927EF66-01CB-4513-B1F4-5F04993B1494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A743291-7BCF-49D1-84FC-D151A9CF745E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21D5065-9559-DA72-63A8-C320D107A038}"/>
              </a:ext>
            </a:extLst>
          </p:cNvPr>
          <p:cNvSpPr/>
          <p:nvPr/>
        </p:nvSpPr>
        <p:spPr>
          <a:xfrm>
            <a:off x="6739709" y="2542285"/>
            <a:ext cx="4695496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System </a:t>
            </a:r>
          </a:p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9255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ONE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493319" y="2543353"/>
            <a:ext cx="4461868" cy="176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Requirement Analysis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A09CD6A-089E-4B7F-978E-340BF38185C7}"/>
              </a:ext>
            </a:extLst>
          </p:cNvPr>
          <p:cNvSpPr/>
          <p:nvPr/>
        </p:nvSpPr>
        <p:spPr>
          <a:xfrm>
            <a:off x="442912" y="2618129"/>
            <a:ext cx="11292987" cy="3488916"/>
          </a:xfrm>
          <a:prstGeom prst="rect">
            <a:avLst/>
          </a:prstGeom>
          <a:gradFill flip="none" rotWithShape="1">
            <a:gsLst>
              <a:gs pos="50000">
                <a:srgbClr val="0C0488">
                  <a:alpha val="38000"/>
                </a:srgbClr>
              </a:gs>
              <a:gs pos="0">
                <a:schemeClr val="accent3">
                  <a:lumMod val="27000"/>
                </a:schemeClr>
              </a:gs>
              <a:gs pos="100000">
                <a:schemeClr val="accent3">
                  <a:lumMod val="53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2">
                    <a:alpha val="93000"/>
                  </a:schemeClr>
                </a:gs>
                <a:gs pos="100000">
                  <a:schemeClr val="accent2">
                    <a:alpha val="42000"/>
                  </a:schemeClr>
                </a:gs>
                <a:gs pos="53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400" dirty="0">
              <a:blipFill dpi="0" rotWithShape="1">
                <a:blip r:embed="rId2"/>
                <a:srcRect/>
                <a:tile tx="0" ty="0" sx="100000" sy="100000" flip="y" algn="b"/>
              </a:blip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5C769F-F33F-4D71-A683-8CFE75F8E84D}"/>
              </a:ext>
            </a:extLst>
          </p:cNvPr>
          <p:cNvGrpSpPr/>
          <p:nvPr/>
        </p:nvGrpSpPr>
        <p:grpSpPr>
          <a:xfrm>
            <a:off x="0" y="2609715"/>
            <a:ext cx="12192467" cy="4256253"/>
            <a:chOff x="0" y="2609715"/>
            <a:chExt cx="12192467" cy="4256253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5B830E5F-B9C0-4F67-87F5-B6707C0CA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7" r="41028" b="43439"/>
            <a:stretch/>
          </p:blipFill>
          <p:spPr>
            <a:xfrm flipH="1">
              <a:off x="0" y="2774741"/>
              <a:ext cx="5495319" cy="4091227"/>
            </a:xfrm>
            <a:custGeom>
              <a:avLst/>
              <a:gdLst>
                <a:gd name="connsiteX0" fmla="*/ 5495319 w 5495319"/>
                <a:gd name="connsiteY0" fmla="*/ 0 h 4091227"/>
                <a:gd name="connsiteX1" fmla="*/ 0 w 5495319"/>
                <a:gd name="connsiteY1" fmla="*/ 0 h 4091227"/>
                <a:gd name="connsiteX2" fmla="*/ 0 w 5495319"/>
                <a:gd name="connsiteY2" fmla="*/ 4091227 h 4091227"/>
                <a:gd name="connsiteX3" fmla="*/ 5495319 w 5495319"/>
                <a:gd name="connsiteY3" fmla="*/ 4091227 h 409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5319" h="4091227">
                  <a:moveTo>
                    <a:pt x="5495319" y="0"/>
                  </a:moveTo>
                  <a:lnTo>
                    <a:pt x="0" y="0"/>
                  </a:lnTo>
                  <a:lnTo>
                    <a:pt x="0" y="4091227"/>
                  </a:lnTo>
                  <a:lnTo>
                    <a:pt x="5495319" y="4091227"/>
                  </a:lnTo>
                  <a:close/>
                </a:path>
              </a:pathLst>
            </a:custGeom>
            <a:effectLst>
              <a:outerShdw blurRad="317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E97EA1A5-FAFB-43AD-BFE0-FD361C146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7" r="51117" b="41449"/>
            <a:stretch/>
          </p:blipFill>
          <p:spPr>
            <a:xfrm>
              <a:off x="7637347" y="2609715"/>
              <a:ext cx="4555120" cy="4248285"/>
            </a:xfrm>
            <a:custGeom>
              <a:avLst/>
              <a:gdLst>
                <a:gd name="connsiteX0" fmla="*/ 0 w 4555120"/>
                <a:gd name="connsiteY0" fmla="*/ 0 h 4248285"/>
                <a:gd name="connsiteX1" fmla="*/ 4555120 w 4555120"/>
                <a:gd name="connsiteY1" fmla="*/ 0 h 4248285"/>
                <a:gd name="connsiteX2" fmla="*/ 4555120 w 4555120"/>
                <a:gd name="connsiteY2" fmla="*/ 4248285 h 4248285"/>
                <a:gd name="connsiteX3" fmla="*/ 0 w 4555120"/>
                <a:gd name="connsiteY3" fmla="*/ 4248285 h 424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120" h="4248285">
                  <a:moveTo>
                    <a:pt x="0" y="0"/>
                  </a:moveTo>
                  <a:lnTo>
                    <a:pt x="4555120" y="0"/>
                  </a:lnTo>
                  <a:lnTo>
                    <a:pt x="4555120" y="4248285"/>
                  </a:lnTo>
                  <a:lnTo>
                    <a:pt x="0" y="4248285"/>
                  </a:lnTo>
                  <a:close/>
                </a:path>
              </a:pathLst>
            </a:custGeom>
            <a:effectLst>
              <a:outerShdw blurRad="317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173" y="493873"/>
            <a:ext cx="3653653" cy="417358"/>
          </a:xfr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Get requirements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BC6D07B-36C7-490E-BD42-095799B9F8A0}"/>
              </a:ext>
            </a:extLst>
          </p:cNvPr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B94EE71-95EB-40A8-8D72-6D5031CF1A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893DDCE-DF6B-45BE-83DD-4D01AA04B37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E4DBD4-45A0-4E83-91D1-98E4314E250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C966413-DBEE-47E4-8CA8-BF3B75E57BCA}"/>
              </a:ext>
            </a:extLst>
          </p:cNvPr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18C5EC-5130-4228-889D-2BE880B22D1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9A76006-6A16-4C3E-B7F7-6A9FD8E8071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7239598-B902-4302-96DB-86EB1E39366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BC55B3-5CED-4AA1-A36A-D349F0E42D03}"/>
              </a:ext>
            </a:extLst>
          </p:cNvPr>
          <p:cNvGrpSpPr/>
          <p:nvPr/>
        </p:nvGrpSpPr>
        <p:grpSpPr>
          <a:xfrm>
            <a:off x="1909911" y="2824801"/>
            <a:ext cx="8313246" cy="3118558"/>
            <a:chOff x="1776725" y="2824801"/>
            <a:chExt cx="8313246" cy="311855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8FF0724-D1EC-4802-AC44-3EEF124C01AE}"/>
                </a:ext>
              </a:extLst>
            </p:cNvPr>
            <p:cNvSpPr/>
            <p:nvPr/>
          </p:nvSpPr>
          <p:spPr>
            <a:xfrm>
              <a:off x="2180684" y="2899597"/>
              <a:ext cx="1955023" cy="47607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zh-CN" sz="1100" b="1" spc="3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Functional requirements</a:t>
              </a:r>
              <a:endParaRPr lang="zh-CN" altLang="en-US" sz="11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7527CCB-6C73-4057-AA94-CCA2647BBB9F}"/>
                </a:ext>
              </a:extLst>
            </p:cNvPr>
            <p:cNvSpPr txBox="1"/>
            <p:nvPr/>
          </p:nvSpPr>
          <p:spPr>
            <a:xfrm>
              <a:off x="1776725" y="3669983"/>
              <a:ext cx="2683712" cy="1465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User needs a password generator that includes different character types.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82D776B-98AA-4693-9029-A33994715153}"/>
                </a:ext>
              </a:extLst>
            </p:cNvPr>
            <p:cNvSpPr/>
            <p:nvPr/>
          </p:nvSpPr>
          <p:spPr>
            <a:xfrm>
              <a:off x="5614221" y="2824801"/>
              <a:ext cx="1353593" cy="60590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What need we do?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12997A4-160D-40E3-82C9-A265D53F3AE9}"/>
                </a:ext>
              </a:extLst>
            </p:cNvPr>
            <p:cNvSpPr/>
            <p:nvPr/>
          </p:nvSpPr>
          <p:spPr>
            <a:xfrm>
              <a:off x="8455659" y="2966029"/>
              <a:ext cx="720000" cy="30295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</a:rPr>
                <a:t>result</a:t>
              </a:r>
              <a:endParaRPr lang="zh-CN" alt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9DF6398-0F1E-4C78-A96B-60C7AECB6B4E}"/>
                </a:ext>
              </a:extLst>
            </p:cNvPr>
            <p:cNvSpPr txBox="1"/>
            <p:nvPr/>
          </p:nvSpPr>
          <p:spPr>
            <a:xfrm>
              <a:off x="7894847" y="3637728"/>
              <a:ext cx="2195124" cy="2305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Input: Get password length and composition.</a:t>
              </a:r>
            </a:p>
            <a:p>
              <a:pPr algn="ctr">
                <a:lnSpc>
                  <a:spcPct val="130000"/>
                </a:lnSpc>
                <a:defRPr/>
              </a:pPr>
              <a:endParaRPr lang="en-US" altLang="zh-CN" sz="1400" spc="300" dirty="0"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Output: Display the generated password to the user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B90B2B1-793A-4B86-9536-21B2E920BE04}"/>
                </a:ext>
              </a:extLst>
            </p:cNvPr>
            <p:cNvSpPr txBox="1"/>
            <p:nvPr/>
          </p:nvSpPr>
          <p:spPr>
            <a:xfrm>
              <a:off x="5139031" y="3637382"/>
              <a:ext cx="2463886" cy="2305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400" spc="300" dirty="0">
                  <a:latin typeface="+mj-ea"/>
                  <a:ea typeface="+mj-ea"/>
                </a:rPr>
                <a:t>Quickly discuss or determine requirements, make a basic template, and wait for users to make comments and modifications</a:t>
              </a:r>
              <a:endParaRPr lang="zh-CN" altLang="en-US" sz="1400" spc="300" dirty="0">
                <a:latin typeface="+mj-ea"/>
                <a:ea typeface="+mj-ea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96AAE43-7E72-4220-A87F-5E4854854150}"/>
                </a:ext>
              </a:extLst>
            </p:cNvPr>
            <p:cNvGrpSpPr/>
            <p:nvPr/>
          </p:nvGrpSpPr>
          <p:grpSpPr>
            <a:xfrm>
              <a:off x="4653776" y="2935621"/>
              <a:ext cx="304890" cy="257653"/>
              <a:chOff x="6623880" y="3325924"/>
              <a:chExt cx="392228" cy="331460"/>
            </a:xfrm>
          </p:grpSpPr>
          <p:sp>
            <p:nvSpPr>
              <p:cNvPr id="36" name="菱形 35">
                <a:extLst>
                  <a:ext uri="{FF2B5EF4-FFF2-40B4-BE49-F238E27FC236}">
                    <a16:creationId xmlns:a16="http://schemas.microsoft.com/office/drawing/2014/main" id="{A4E21E4E-4DA6-47AA-9B51-5FADD98431AD}"/>
                  </a:ext>
                </a:extLst>
              </p:cNvPr>
              <p:cNvSpPr/>
              <p:nvPr/>
            </p:nvSpPr>
            <p:spPr>
              <a:xfrm>
                <a:off x="6623880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  <p:sp>
            <p:nvSpPr>
              <p:cNvPr id="37" name="菱形 36">
                <a:extLst>
                  <a:ext uri="{FF2B5EF4-FFF2-40B4-BE49-F238E27FC236}">
                    <a16:creationId xmlns:a16="http://schemas.microsoft.com/office/drawing/2014/main" id="{E1DABEE9-8621-4DEA-9D9B-028DA338B21C}"/>
                  </a:ext>
                </a:extLst>
              </p:cNvPr>
              <p:cNvSpPr/>
              <p:nvPr/>
            </p:nvSpPr>
            <p:spPr>
              <a:xfrm>
                <a:off x="6684648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BC4C443-1F5B-4CFB-834B-1067EF6D8B05}"/>
                </a:ext>
              </a:extLst>
            </p:cNvPr>
            <p:cNvGrpSpPr/>
            <p:nvPr/>
          </p:nvGrpSpPr>
          <p:grpSpPr>
            <a:xfrm>
              <a:off x="7345263" y="2935621"/>
              <a:ext cx="304890" cy="257653"/>
              <a:chOff x="6623880" y="3325924"/>
              <a:chExt cx="392228" cy="331460"/>
            </a:xfrm>
          </p:grpSpPr>
          <p:sp>
            <p:nvSpPr>
              <p:cNvPr id="39" name="菱形 38">
                <a:extLst>
                  <a:ext uri="{FF2B5EF4-FFF2-40B4-BE49-F238E27FC236}">
                    <a16:creationId xmlns:a16="http://schemas.microsoft.com/office/drawing/2014/main" id="{507319AD-AC4F-4120-A062-09E464587762}"/>
                  </a:ext>
                </a:extLst>
              </p:cNvPr>
              <p:cNvSpPr/>
              <p:nvPr/>
            </p:nvSpPr>
            <p:spPr>
              <a:xfrm>
                <a:off x="6623880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ACBE584E-91C6-4B6D-8119-B7517FE53528}"/>
                  </a:ext>
                </a:extLst>
              </p:cNvPr>
              <p:cNvSpPr/>
              <p:nvPr/>
            </p:nvSpPr>
            <p:spPr>
              <a:xfrm>
                <a:off x="6684648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/>
                  <a:ea typeface="方正兰亭黑简体"/>
                  <a:cs typeface="+mn-cs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662A71F-F139-4DB8-983D-06BF1E1BBA33}"/>
              </a:ext>
            </a:extLst>
          </p:cNvPr>
          <p:cNvSpPr/>
          <p:nvPr/>
        </p:nvSpPr>
        <p:spPr>
          <a:xfrm>
            <a:off x="442912" y="1591076"/>
            <a:ext cx="11306175" cy="1016894"/>
          </a:xfrm>
          <a:prstGeom prst="rect">
            <a:avLst/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zh-CN" altLang="en-US" sz="1200" kern="0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A67580-77E7-4AF2-BBEF-3E7FB895224E}"/>
              </a:ext>
            </a:extLst>
          </p:cNvPr>
          <p:cNvSpPr txBox="1"/>
          <p:nvPr/>
        </p:nvSpPr>
        <p:spPr>
          <a:xfrm>
            <a:off x="319430" y="1629209"/>
            <a:ext cx="11553138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Goal: Help users quickly generate a random password</a:t>
            </a:r>
            <a:endParaRPr lang="zh-CN" altLang="en-US" sz="24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0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TWO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007583" y="2549115"/>
            <a:ext cx="5377675" cy="176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System </a:t>
            </a:r>
          </a:p>
          <a:p>
            <a:pPr algn="ctr">
              <a:lnSpc>
                <a:spcPct val="130000"/>
              </a:lnSpc>
            </a:pPr>
            <a:r>
              <a:rPr lang="en-US" altLang="zh-CN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Design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9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C690-FA1B-D2BE-02EC-9205B94F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F9414ACE-22F5-376E-42DD-017EAE3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253" y="463830"/>
            <a:ext cx="3569493" cy="453457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System Design</a:t>
            </a:r>
            <a:endParaRPr lang="zh-CN" altLang="en-US" sz="20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+mj-ea"/>
              <a:ea typeface="+mj-ea"/>
              <a:cs typeface="+mn-cs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A4FD165-8AC2-2F76-DE19-D72FE463D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0293F2">
                <a:shade val="45000"/>
                <a:satMod val="135000"/>
              </a:srgbClr>
              <a:prstClr val="white"/>
            </a:duotone>
          </a:blip>
          <a:srcRect t="49798"/>
          <a:stretch/>
        </p:blipFill>
        <p:spPr>
          <a:xfrm>
            <a:off x="3204390" y="1217689"/>
            <a:ext cx="5642812" cy="575207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FB1D44E-A56C-069F-EB69-00224B8C9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912" y="5040733"/>
            <a:ext cx="11306173" cy="9217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07E9BAC-1498-1CA6-88C1-0BC9AE402B94}"/>
              </a:ext>
            </a:extLst>
          </p:cNvPr>
          <p:cNvGrpSpPr/>
          <p:nvPr/>
        </p:nvGrpSpPr>
        <p:grpSpPr>
          <a:xfrm>
            <a:off x="1302104" y="1568512"/>
            <a:ext cx="10369594" cy="4825658"/>
            <a:chOff x="1318580" y="1215957"/>
            <a:chExt cx="10369594" cy="482565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9E0EEFC-DC9B-280D-5995-5BB266E77BA1}"/>
                </a:ext>
              </a:extLst>
            </p:cNvPr>
            <p:cNvCxnSpPr>
              <a:cxnSpLocks/>
            </p:cNvCxnSpPr>
            <p:nvPr/>
          </p:nvCxnSpPr>
          <p:spPr>
            <a:xfrm>
              <a:off x="6052123" y="1795615"/>
              <a:ext cx="0" cy="2462445"/>
            </a:xfrm>
            <a:prstGeom prst="line">
              <a:avLst/>
            </a:prstGeom>
            <a:noFill/>
            <a:ln w="6350" cap="rnd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0"/>
              </a:gradFill>
              <a:prstDash val="lgDash"/>
              <a:round/>
              <a:headEnd type="none" w="sm" len="sm"/>
              <a:tailEnd type="oval"/>
            </a:ln>
            <a:effectLst/>
          </p:spPr>
        </p:cxn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57BD0C8-1DAC-1434-A457-4C83425DD85E}"/>
                </a:ext>
              </a:extLst>
            </p:cNvPr>
            <p:cNvSpPr/>
            <p:nvPr/>
          </p:nvSpPr>
          <p:spPr>
            <a:xfrm>
              <a:off x="1318580" y="1925611"/>
              <a:ext cx="3942077" cy="2277907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86000"/>
                  </a:schemeClr>
                </a:gs>
                <a:gs pos="48000">
                  <a:schemeClr val="accent2">
                    <a:alpha val="18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8738A0B-5E10-77F8-46ED-59F3201B8B51}"/>
                </a:ext>
              </a:extLst>
            </p:cNvPr>
            <p:cNvSpPr txBox="1"/>
            <p:nvPr/>
          </p:nvSpPr>
          <p:spPr>
            <a:xfrm>
              <a:off x="2641204" y="2146327"/>
              <a:ext cx="1296830" cy="4301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4000">
                        <a:prstClr val="white"/>
                      </a:gs>
                      <a:gs pos="68000">
                        <a:srgbClr val="B7D9FF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rgbClr val="B7D9FF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srgbClr val="0E1152"/>
                    </a:outerShdw>
                  </a:effectLst>
                  <a:uLnTx/>
                  <a:uFillTx/>
                  <a:latin typeface="Arial"/>
                  <a:ea typeface="微软雅黑"/>
                  <a:cs typeface="+mn-cs"/>
                </a:rPr>
                <a:t>Function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20B9D1A-99E4-9DA1-D695-309D8F8DBA3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364656" y="2576445"/>
              <a:ext cx="3994914" cy="1104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Use random library to generate passwords.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Supports a mixture of uppercase letters, lowercase letters, numbers, and special characters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2165C62-35A8-7A95-7A48-53070788F1E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149577" y="3256753"/>
              <a:ext cx="3505609" cy="362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D7B1462A-515E-BCF0-68F0-B9AF8A2D59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34857827"/>
                </p:ext>
              </p:extLst>
            </p:nvPr>
          </p:nvGraphicFramePr>
          <p:xfrm>
            <a:off x="2474679" y="5490914"/>
            <a:ext cx="6815202" cy="5507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1026" name="Picture 2" descr="Curso básico de python | Gallileu Genesis">
              <a:extLst>
                <a:ext uri="{FF2B5EF4-FFF2-40B4-BE49-F238E27FC236}">
                  <a16:creationId xmlns:a16="http://schemas.microsoft.com/office/drawing/2014/main" id="{AF016C3D-0D6E-52BF-122E-65120E07E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909" y="1615682"/>
              <a:ext cx="5239265" cy="2947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59A6D70-F534-9C80-E317-8D14804F1784}"/>
                </a:ext>
              </a:extLst>
            </p:cNvPr>
            <p:cNvSpPr txBox="1"/>
            <p:nvPr/>
          </p:nvSpPr>
          <p:spPr>
            <a:xfrm>
              <a:off x="4276349" y="121595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Implement this program in Python.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44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410632" y="1310526"/>
            <a:ext cx="7370736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THREE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397021" y="2707955"/>
            <a:ext cx="4356114" cy="1614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Project Outcomes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3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13107502-0BA8-4208-9172-369A2B01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58" y="356511"/>
            <a:ext cx="3569493" cy="670120"/>
          </a:xfr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  <a:cs typeface="+mn-cs"/>
              </a:rPr>
              <a:t>Code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61960-B49F-F29A-3BD3-011C5097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77" y="940501"/>
            <a:ext cx="6234645" cy="41961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7314AD-A142-6F38-51D2-5B92A633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3492"/>
            <a:ext cx="12192000" cy="12645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713E210-4C7D-94F8-BFAD-7D993892044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285715"/>
            <a:ext cx="3182805" cy="307777"/>
          </a:xfrm>
          <a:prstGeom prst="rect">
            <a:avLst/>
          </a:prstGeom>
          <a:gradFill flip="none" rotWithShape="1">
            <a:gsLst>
              <a:gs pos="50000">
                <a:schemeClr val="accent1">
                  <a:alpha val="12000"/>
                </a:schemeClr>
              </a:gs>
              <a:gs pos="0">
                <a:schemeClr val="accent2">
                  <a:alpha val="76000"/>
                </a:schemeClr>
              </a:gs>
              <a:gs pos="100000">
                <a:schemeClr val="accent2">
                  <a:alpha val="38000"/>
                </a:schemeClr>
              </a:gs>
            </a:gsLst>
            <a:lin ang="2700000" scaled="1"/>
            <a:tileRect/>
          </a:gradFill>
          <a:ln w="9525">
            <a:gradFill>
              <a:gsLst>
                <a:gs pos="0">
                  <a:schemeClr val="accent2">
                    <a:alpha val="94000"/>
                  </a:schemeClr>
                </a:gs>
                <a:gs pos="100000">
                  <a:schemeClr val="accent2">
                    <a:alpha val="48000"/>
                  </a:schemeClr>
                </a:gs>
                <a:gs pos="53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effectLst>
                  <a:outerShdw blurRad="266700" sx="102000" sy="102000" algn="ctr" rotWithShape="0">
                    <a:prstClr val="black">
                      <a:alpha val="47000"/>
                    </a:prstClr>
                  </a:outerShdw>
                </a:effectLst>
                <a:latin typeface="阿里巴巴普惠体 R"/>
                <a:ea typeface="阿里巴巴普惠体 R"/>
              </a:rPr>
              <a:t>OUTPUT:</a:t>
            </a:r>
            <a:endParaRPr lang="zh-CN" altLang="en-US" sz="1400" dirty="0">
              <a:solidFill>
                <a:schemeClr val="tx1"/>
              </a:solid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/>
              <a:ea typeface="阿里巴巴普惠体 R"/>
            </a:endParaRPr>
          </a:p>
        </p:txBody>
      </p:sp>
    </p:spTree>
    <p:extLst>
      <p:ext uri="{BB962C8B-B14F-4D97-AF65-F5344CB8AC3E}">
        <p14:creationId xmlns:p14="http://schemas.microsoft.com/office/powerpoint/2010/main" val="17179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A35688C-A93E-4EE9-9EFD-6D5C1786336F}"/>
              </a:ext>
            </a:extLst>
          </p:cNvPr>
          <p:cNvGrpSpPr/>
          <p:nvPr/>
        </p:nvGrpSpPr>
        <p:grpSpPr>
          <a:xfrm>
            <a:off x="395533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B147393-9571-42FE-80F5-2423AFFB95C4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DC3FE-F9E7-406D-801A-3DE01163749E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E5738C3-CA08-48BF-A32F-A01085C23785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87E80D-19D7-4032-A2F7-B8AB9C70838D}"/>
              </a:ext>
            </a:extLst>
          </p:cNvPr>
          <p:cNvGrpSpPr/>
          <p:nvPr/>
        </p:nvGrpSpPr>
        <p:grpSpPr>
          <a:xfrm>
            <a:off x="11589232" y="390278"/>
            <a:ext cx="207236" cy="6077445"/>
            <a:chOff x="3909697" y="668337"/>
            <a:chExt cx="66675" cy="5419725"/>
          </a:xfrm>
          <a:solidFill>
            <a:sysClr val="window" lastClr="FFFFFF">
              <a:alpha val="30000"/>
            </a:sys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12969AB-2F6E-4F5F-99CF-113EB4C6455B}"/>
                </a:ext>
              </a:extLst>
            </p:cNvPr>
            <p:cNvSpPr/>
            <p:nvPr/>
          </p:nvSpPr>
          <p:spPr>
            <a:xfrm>
              <a:off x="3936653" y="728345"/>
              <a:ext cx="19050" cy="5295900"/>
            </a:xfrm>
            <a:custGeom>
              <a:avLst/>
              <a:gdLst>
                <a:gd name="connsiteX0" fmla="*/ 21622 w 19050"/>
                <a:gd name="connsiteY0" fmla="*/ 5301520 h 5295900"/>
                <a:gd name="connsiteX1" fmla="*/ 0 w 19050"/>
                <a:gd name="connsiteY1" fmla="*/ 5301520 h 5295900"/>
                <a:gd name="connsiteX2" fmla="*/ 0 w 19050"/>
                <a:gd name="connsiteY2" fmla="*/ 5291995 h 5295900"/>
                <a:gd name="connsiteX3" fmla="*/ 21622 w 19050"/>
                <a:gd name="connsiteY3" fmla="*/ 5291995 h 5295900"/>
                <a:gd name="connsiteX4" fmla="*/ 21622 w 19050"/>
                <a:gd name="connsiteY4" fmla="*/ 5301520 h 5295900"/>
                <a:gd name="connsiteX5" fmla="*/ 21622 w 19050"/>
                <a:gd name="connsiteY5" fmla="*/ 5247608 h 5295900"/>
                <a:gd name="connsiteX6" fmla="*/ 0 w 19050"/>
                <a:gd name="connsiteY6" fmla="*/ 5247608 h 5295900"/>
                <a:gd name="connsiteX7" fmla="*/ 0 w 19050"/>
                <a:gd name="connsiteY7" fmla="*/ 5238083 h 5295900"/>
                <a:gd name="connsiteX8" fmla="*/ 21622 w 19050"/>
                <a:gd name="connsiteY8" fmla="*/ 5238083 h 5295900"/>
                <a:gd name="connsiteX9" fmla="*/ 21622 w 19050"/>
                <a:gd name="connsiteY9" fmla="*/ 5247608 h 5295900"/>
                <a:gd name="connsiteX10" fmla="*/ 21622 w 19050"/>
                <a:gd name="connsiteY10" fmla="*/ 5193602 h 5295900"/>
                <a:gd name="connsiteX11" fmla="*/ 0 w 19050"/>
                <a:gd name="connsiteY11" fmla="*/ 5193602 h 5295900"/>
                <a:gd name="connsiteX12" fmla="*/ 0 w 19050"/>
                <a:gd name="connsiteY12" fmla="*/ 5184077 h 5295900"/>
                <a:gd name="connsiteX13" fmla="*/ 21622 w 19050"/>
                <a:gd name="connsiteY13" fmla="*/ 5184077 h 5295900"/>
                <a:gd name="connsiteX14" fmla="*/ 21622 w 19050"/>
                <a:gd name="connsiteY14" fmla="*/ 5193602 h 5295900"/>
                <a:gd name="connsiteX15" fmla="*/ 21622 w 19050"/>
                <a:gd name="connsiteY15" fmla="*/ 5139595 h 5295900"/>
                <a:gd name="connsiteX16" fmla="*/ 0 w 19050"/>
                <a:gd name="connsiteY16" fmla="*/ 5139595 h 5295900"/>
                <a:gd name="connsiteX17" fmla="*/ 0 w 19050"/>
                <a:gd name="connsiteY17" fmla="*/ 5130070 h 5295900"/>
                <a:gd name="connsiteX18" fmla="*/ 21622 w 19050"/>
                <a:gd name="connsiteY18" fmla="*/ 5130070 h 5295900"/>
                <a:gd name="connsiteX19" fmla="*/ 21622 w 19050"/>
                <a:gd name="connsiteY19" fmla="*/ 5139595 h 5295900"/>
                <a:gd name="connsiteX20" fmla="*/ 21622 w 19050"/>
                <a:gd name="connsiteY20" fmla="*/ 5031581 h 5295900"/>
                <a:gd name="connsiteX21" fmla="*/ 0 w 19050"/>
                <a:gd name="connsiteY21" fmla="*/ 5031581 h 5295900"/>
                <a:gd name="connsiteX22" fmla="*/ 0 w 19050"/>
                <a:gd name="connsiteY22" fmla="*/ 5022056 h 5295900"/>
                <a:gd name="connsiteX23" fmla="*/ 21622 w 19050"/>
                <a:gd name="connsiteY23" fmla="*/ 5022056 h 5295900"/>
                <a:gd name="connsiteX24" fmla="*/ 21622 w 19050"/>
                <a:gd name="connsiteY24" fmla="*/ 5031581 h 5295900"/>
                <a:gd name="connsiteX25" fmla="*/ 21622 w 19050"/>
                <a:gd name="connsiteY25" fmla="*/ 4977575 h 5295900"/>
                <a:gd name="connsiteX26" fmla="*/ 0 w 19050"/>
                <a:gd name="connsiteY26" fmla="*/ 4977575 h 5295900"/>
                <a:gd name="connsiteX27" fmla="*/ 0 w 19050"/>
                <a:gd name="connsiteY27" fmla="*/ 4968050 h 5295900"/>
                <a:gd name="connsiteX28" fmla="*/ 21622 w 19050"/>
                <a:gd name="connsiteY28" fmla="*/ 4968050 h 5295900"/>
                <a:gd name="connsiteX29" fmla="*/ 21622 w 19050"/>
                <a:gd name="connsiteY29" fmla="*/ 4977575 h 5295900"/>
                <a:gd name="connsiteX30" fmla="*/ 21622 w 19050"/>
                <a:gd name="connsiteY30" fmla="*/ 4923568 h 5295900"/>
                <a:gd name="connsiteX31" fmla="*/ 0 w 19050"/>
                <a:gd name="connsiteY31" fmla="*/ 4923568 h 5295900"/>
                <a:gd name="connsiteX32" fmla="*/ 0 w 19050"/>
                <a:gd name="connsiteY32" fmla="*/ 4914043 h 5295900"/>
                <a:gd name="connsiteX33" fmla="*/ 21622 w 19050"/>
                <a:gd name="connsiteY33" fmla="*/ 4914043 h 5295900"/>
                <a:gd name="connsiteX34" fmla="*/ 21622 w 19050"/>
                <a:gd name="connsiteY34" fmla="*/ 4923568 h 5295900"/>
                <a:gd name="connsiteX35" fmla="*/ 21622 w 19050"/>
                <a:gd name="connsiteY35" fmla="*/ 4869561 h 5295900"/>
                <a:gd name="connsiteX36" fmla="*/ 0 w 19050"/>
                <a:gd name="connsiteY36" fmla="*/ 4869561 h 5295900"/>
                <a:gd name="connsiteX37" fmla="*/ 0 w 19050"/>
                <a:gd name="connsiteY37" fmla="*/ 4860036 h 5295900"/>
                <a:gd name="connsiteX38" fmla="*/ 21622 w 19050"/>
                <a:gd name="connsiteY38" fmla="*/ 4860036 h 5295900"/>
                <a:gd name="connsiteX39" fmla="*/ 21622 w 19050"/>
                <a:gd name="connsiteY39" fmla="*/ 4869561 h 5295900"/>
                <a:gd name="connsiteX40" fmla="*/ 21622 w 19050"/>
                <a:gd name="connsiteY40" fmla="*/ 4761548 h 5295900"/>
                <a:gd name="connsiteX41" fmla="*/ 0 w 19050"/>
                <a:gd name="connsiteY41" fmla="*/ 4761548 h 5295900"/>
                <a:gd name="connsiteX42" fmla="*/ 0 w 19050"/>
                <a:gd name="connsiteY42" fmla="*/ 4752023 h 5295900"/>
                <a:gd name="connsiteX43" fmla="*/ 21622 w 19050"/>
                <a:gd name="connsiteY43" fmla="*/ 4752023 h 5295900"/>
                <a:gd name="connsiteX44" fmla="*/ 21622 w 19050"/>
                <a:gd name="connsiteY44" fmla="*/ 4761548 h 5295900"/>
                <a:gd name="connsiteX45" fmla="*/ 21622 w 19050"/>
                <a:gd name="connsiteY45" fmla="*/ 4707541 h 5295900"/>
                <a:gd name="connsiteX46" fmla="*/ 0 w 19050"/>
                <a:gd name="connsiteY46" fmla="*/ 4707541 h 5295900"/>
                <a:gd name="connsiteX47" fmla="*/ 0 w 19050"/>
                <a:gd name="connsiteY47" fmla="*/ 4698016 h 5295900"/>
                <a:gd name="connsiteX48" fmla="*/ 21622 w 19050"/>
                <a:gd name="connsiteY48" fmla="*/ 4698016 h 5295900"/>
                <a:gd name="connsiteX49" fmla="*/ 21622 w 19050"/>
                <a:gd name="connsiteY49" fmla="*/ 4707541 h 5295900"/>
                <a:gd name="connsiteX50" fmla="*/ 21622 w 19050"/>
                <a:gd name="connsiteY50" fmla="*/ 4653534 h 5295900"/>
                <a:gd name="connsiteX51" fmla="*/ 0 w 19050"/>
                <a:gd name="connsiteY51" fmla="*/ 4653534 h 5295900"/>
                <a:gd name="connsiteX52" fmla="*/ 0 w 19050"/>
                <a:gd name="connsiteY52" fmla="*/ 4644009 h 5295900"/>
                <a:gd name="connsiteX53" fmla="*/ 21622 w 19050"/>
                <a:gd name="connsiteY53" fmla="*/ 4644009 h 5295900"/>
                <a:gd name="connsiteX54" fmla="*/ 21622 w 19050"/>
                <a:gd name="connsiteY54" fmla="*/ 4653534 h 5295900"/>
                <a:gd name="connsiteX55" fmla="*/ 21622 w 19050"/>
                <a:gd name="connsiteY55" fmla="*/ 4599528 h 5295900"/>
                <a:gd name="connsiteX56" fmla="*/ 0 w 19050"/>
                <a:gd name="connsiteY56" fmla="*/ 4599528 h 5295900"/>
                <a:gd name="connsiteX57" fmla="*/ 0 w 19050"/>
                <a:gd name="connsiteY57" fmla="*/ 4590003 h 5295900"/>
                <a:gd name="connsiteX58" fmla="*/ 21622 w 19050"/>
                <a:gd name="connsiteY58" fmla="*/ 4590003 h 5295900"/>
                <a:gd name="connsiteX59" fmla="*/ 21622 w 19050"/>
                <a:gd name="connsiteY59" fmla="*/ 4599528 h 5295900"/>
                <a:gd name="connsiteX60" fmla="*/ 21622 w 19050"/>
                <a:gd name="connsiteY60" fmla="*/ 4491609 h 5295900"/>
                <a:gd name="connsiteX61" fmla="*/ 0 w 19050"/>
                <a:gd name="connsiteY61" fmla="*/ 4491609 h 5295900"/>
                <a:gd name="connsiteX62" fmla="*/ 0 w 19050"/>
                <a:gd name="connsiteY62" fmla="*/ 4482084 h 5295900"/>
                <a:gd name="connsiteX63" fmla="*/ 21622 w 19050"/>
                <a:gd name="connsiteY63" fmla="*/ 4482084 h 5295900"/>
                <a:gd name="connsiteX64" fmla="*/ 21622 w 19050"/>
                <a:gd name="connsiteY64" fmla="*/ 4491609 h 5295900"/>
                <a:gd name="connsiteX65" fmla="*/ 21622 w 19050"/>
                <a:gd name="connsiteY65" fmla="*/ 4437603 h 5295900"/>
                <a:gd name="connsiteX66" fmla="*/ 0 w 19050"/>
                <a:gd name="connsiteY66" fmla="*/ 4437603 h 5295900"/>
                <a:gd name="connsiteX67" fmla="*/ 0 w 19050"/>
                <a:gd name="connsiteY67" fmla="*/ 4428078 h 5295900"/>
                <a:gd name="connsiteX68" fmla="*/ 21622 w 19050"/>
                <a:gd name="connsiteY68" fmla="*/ 4428078 h 5295900"/>
                <a:gd name="connsiteX69" fmla="*/ 21622 w 19050"/>
                <a:gd name="connsiteY69" fmla="*/ 4437603 h 5295900"/>
                <a:gd name="connsiteX70" fmla="*/ 21622 w 19050"/>
                <a:gd name="connsiteY70" fmla="*/ 4383596 h 5295900"/>
                <a:gd name="connsiteX71" fmla="*/ 0 w 19050"/>
                <a:gd name="connsiteY71" fmla="*/ 4383596 h 5295900"/>
                <a:gd name="connsiteX72" fmla="*/ 0 w 19050"/>
                <a:gd name="connsiteY72" fmla="*/ 4374071 h 5295900"/>
                <a:gd name="connsiteX73" fmla="*/ 21622 w 19050"/>
                <a:gd name="connsiteY73" fmla="*/ 4374071 h 5295900"/>
                <a:gd name="connsiteX74" fmla="*/ 21622 w 19050"/>
                <a:gd name="connsiteY74" fmla="*/ 4383596 h 5295900"/>
                <a:gd name="connsiteX75" fmla="*/ 21622 w 19050"/>
                <a:gd name="connsiteY75" fmla="*/ 4329589 h 5295900"/>
                <a:gd name="connsiteX76" fmla="*/ 0 w 19050"/>
                <a:gd name="connsiteY76" fmla="*/ 4329589 h 5295900"/>
                <a:gd name="connsiteX77" fmla="*/ 0 w 19050"/>
                <a:gd name="connsiteY77" fmla="*/ 4320064 h 5295900"/>
                <a:gd name="connsiteX78" fmla="*/ 21622 w 19050"/>
                <a:gd name="connsiteY78" fmla="*/ 4320064 h 5295900"/>
                <a:gd name="connsiteX79" fmla="*/ 21622 w 19050"/>
                <a:gd name="connsiteY79" fmla="*/ 4329589 h 5295900"/>
                <a:gd name="connsiteX80" fmla="*/ 21622 w 19050"/>
                <a:gd name="connsiteY80" fmla="*/ 4221576 h 5295900"/>
                <a:gd name="connsiteX81" fmla="*/ 0 w 19050"/>
                <a:gd name="connsiteY81" fmla="*/ 4221576 h 5295900"/>
                <a:gd name="connsiteX82" fmla="*/ 0 w 19050"/>
                <a:gd name="connsiteY82" fmla="*/ 4212051 h 5295900"/>
                <a:gd name="connsiteX83" fmla="*/ 21622 w 19050"/>
                <a:gd name="connsiteY83" fmla="*/ 4212051 h 5295900"/>
                <a:gd name="connsiteX84" fmla="*/ 21622 w 19050"/>
                <a:gd name="connsiteY84" fmla="*/ 4221576 h 5295900"/>
                <a:gd name="connsiteX85" fmla="*/ 21622 w 19050"/>
                <a:gd name="connsiteY85" fmla="*/ 4167569 h 5295900"/>
                <a:gd name="connsiteX86" fmla="*/ 0 w 19050"/>
                <a:gd name="connsiteY86" fmla="*/ 4167569 h 5295900"/>
                <a:gd name="connsiteX87" fmla="*/ 0 w 19050"/>
                <a:gd name="connsiteY87" fmla="*/ 4158044 h 5295900"/>
                <a:gd name="connsiteX88" fmla="*/ 21622 w 19050"/>
                <a:gd name="connsiteY88" fmla="*/ 4158044 h 5295900"/>
                <a:gd name="connsiteX89" fmla="*/ 21622 w 19050"/>
                <a:gd name="connsiteY89" fmla="*/ 4167569 h 5295900"/>
                <a:gd name="connsiteX90" fmla="*/ 21622 w 19050"/>
                <a:gd name="connsiteY90" fmla="*/ 4113562 h 5295900"/>
                <a:gd name="connsiteX91" fmla="*/ 0 w 19050"/>
                <a:gd name="connsiteY91" fmla="*/ 4113562 h 5295900"/>
                <a:gd name="connsiteX92" fmla="*/ 0 w 19050"/>
                <a:gd name="connsiteY92" fmla="*/ 4104037 h 5295900"/>
                <a:gd name="connsiteX93" fmla="*/ 21622 w 19050"/>
                <a:gd name="connsiteY93" fmla="*/ 4104037 h 5295900"/>
                <a:gd name="connsiteX94" fmla="*/ 21622 w 19050"/>
                <a:gd name="connsiteY94" fmla="*/ 4113562 h 5295900"/>
                <a:gd name="connsiteX95" fmla="*/ 21622 w 19050"/>
                <a:gd name="connsiteY95" fmla="*/ 4059555 h 5295900"/>
                <a:gd name="connsiteX96" fmla="*/ 0 w 19050"/>
                <a:gd name="connsiteY96" fmla="*/ 4059555 h 5295900"/>
                <a:gd name="connsiteX97" fmla="*/ 0 w 19050"/>
                <a:gd name="connsiteY97" fmla="*/ 4050030 h 5295900"/>
                <a:gd name="connsiteX98" fmla="*/ 21622 w 19050"/>
                <a:gd name="connsiteY98" fmla="*/ 4050030 h 5295900"/>
                <a:gd name="connsiteX99" fmla="*/ 21622 w 19050"/>
                <a:gd name="connsiteY99" fmla="*/ 4059555 h 5295900"/>
                <a:gd name="connsiteX100" fmla="*/ 21622 w 19050"/>
                <a:gd name="connsiteY100" fmla="*/ 3951542 h 5295900"/>
                <a:gd name="connsiteX101" fmla="*/ 0 w 19050"/>
                <a:gd name="connsiteY101" fmla="*/ 3951542 h 5295900"/>
                <a:gd name="connsiteX102" fmla="*/ 0 w 19050"/>
                <a:gd name="connsiteY102" fmla="*/ 3942017 h 5295900"/>
                <a:gd name="connsiteX103" fmla="*/ 21622 w 19050"/>
                <a:gd name="connsiteY103" fmla="*/ 3942017 h 5295900"/>
                <a:gd name="connsiteX104" fmla="*/ 21622 w 19050"/>
                <a:gd name="connsiteY104" fmla="*/ 3951542 h 5295900"/>
                <a:gd name="connsiteX105" fmla="*/ 21622 w 19050"/>
                <a:gd name="connsiteY105" fmla="*/ 3897535 h 5295900"/>
                <a:gd name="connsiteX106" fmla="*/ 0 w 19050"/>
                <a:gd name="connsiteY106" fmla="*/ 3897535 h 5295900"/>
                <a:gd name="connsiteX107" fmla="*/ 0 w 19050"/>
                <a:gd name="connsiteY107" fmla="*/ 3888010 h 5295900"/>
                <a:gd name="connsiteX108" fmla="*/ 21622 w 19050"/>
                <a:gd name="connsiteY108" fmla="*/ 3888010 h 5295900"/>
                <a:gd name="connsiteX109" fmla="*/ 21622 w 19050"/>
                <a:gd name="connsiteY109" fmla="*/ 3897535 h 5295900"/>
                <a:gd name="connsiteX110" fmla="*/ 21622 w 19050"/>
                <a:gd name="connsiteY110" fmla="*/ 3843528 h 5295900"/>
                <a:gd name="connsiteX111" fmla="*/ 0 w 19050"/>
                <a:gd name="connsiteY111" fmla="*/ 3843528 h 5295900"/>
                <a:gd name="connsiteX112" fmla="*/ 0 w 19050"/>
                <a:gd name="connsiteY112" fmla="*/ 3834003 h 5295900"/>
                <a:gd name="connsiteX113" fmla="*/ 21622 w 19050"/>
                <a:gd name="connsiteY113" fmla="*/ 3834003 h 5295900"/>
                <a:gd name="connsiteX114" fmla="*/ 21622 w 19050"/>
                <a:gd name="connsiteY114" fmla="*/ 3843528 h 5295900"/>
                <a:gd name="connsiteX115" fmla="*/ 21622 w 19050"/>
                <a:gd name="connsiteY115" fmla="*/ 3789521 h 5295900"/>
                <a:gd name="connsiteX116" fmla="*/ 0 w 19050"/>
                <a:gd name="connsiteY116" fmla="*/ 3789521 h 5295900"/>
                <a:gd name="connsiteX117" fmla="*/ 0 w 19050"/>
                <a:gd name="connsiteY117" fmla="*/ 3779996 h 5295900"/>
                <a:gd name="connsiteX118" fmla="*/ 21622 w 19050"/>
                <a:gd name="connsiteY118" fmla="*/ 3779996 h 5295900"/>
                <a:gd name="connsiteX119" fmla="*/ 21622 w 19050"/>
                <a:gd name="connsiteY119" fmla="*/ 3789521 h 5295900"/>
                <a:gd name="connsiteX120" fmla="*/ 21622 w 19050"/>
                <a:gd name="connsiteY120" fmla="*/ 3681603 h 5295900"/>
                <a:gd name="connsiteX121" fmla="*/ 0 w 19050"/>
                <a:gd name="connsiteY121" fmla="*/ 3681603 h 5295900"/>
                <a:gd name="connsiteX122" fmla="*/ 0 w 19050"/>
                <a:gd name="connsiteY122" fmla="*/ 3672078 h 5295900"/>
                <a:gd name="connsiteX123" fmla="*/ 21622 w 19050"/>
                <a:gd name="connsiteY123" fmla="*/ 3672078 h 5295900"/>
                <a:gd name="connsiteX124" fmla="*/ 21622 w 19050"/>
                <a:gd name="connsiteY124" fmla="*/ 3681603 h 5295900"/>
                <a:gd name="connsiteX125" fmla="*/ 21622 w 19050"/>
                <a:gd name="connsiteY125" fmla="*/ 3627596 h 5295900"/>
                <a:gd name="connsiteX126" fmla="*/ 0 w 19050"/>
                <a:gd name="connsiteY126" fmla="*/ 3627596 h 5295900"/>
                <a:gd name="connsiteX127" fmla="*/ 0 w 19050"/>
                <a:gd name="connsiteY127" fmla="*/ 3618071 h 5295900"/>
                <a:gd name="connsiteX128" fmla="*/ 21622 w 19050"/>
                <a:gd name="connsiteY128" fmla="*/ 3618071 h 5295900"/>
                <a:gd name="connsiteX129" fmla="*/ 21622 w 19050"/>
                <a:gd name="connsiteY129" fmla="*/ 3627596 h 5295900"/>
                <a:gd name="connsiteX130" fmla="*/ 21622 w 19050"/>
                <a:gd name="connsiteY130" fmla="*/ 3573590 h 5295900"/>
                <a:gd name="connsiteX131" fmla="*/ 0 w 19050"/>
                <a:gd name="connsiteY131" fmla="*/ 3573590 h 5295900"/>
                <a:gd name="connsiteX132" fmla="*/ 0 w 19050"/>
                <a:gd name="connsiteY132" fmla="*/ 3564065 h 5295900"/>
                <a:gd name="connsiteX133" fmla="*/ 21622 w 19050"/>
                <a:gd name="connsiteY133" fmla="*/ 3564065 h 5295900"/>
                <a:gd name="connsiteX134" fmla="*/ 21622 w 19050"/>
                <a:gd name="connsiteY134" fmla="*/ 3573590 h 5295900"/>
                <a:gd name="connsiteX135" fmla="*/ 21622 w 19050"/>
                <a:gd name="connsiteY135" fmla="*/ 3519583 h 5295900"/>
                <a:gd name="connsiteX136" fmla="*/ 0 w 19050"/>
                <a:gd name="connsiteY136" fmla="*/ 3519583 h 5295900"/>
                <a:gd name="connsiteX137" fmla="*/ 0 w 19050"/>
                <a:gd name="connsiteY137" fmla="*/ 3510058 h 5295900"/>
                <a:gd name="connsiteX138" fmla="*/ 21622 w 19050"/>
                <a:gd name="connsiteY138" fmla="*/ 3510058 h 5295900"/>
                <a:gd name="connsiteX139" fmla="*/ 21622 w 19050"/>
                <a:gd name="connsiteY139" fmla="*/ 3519583 h 5295900"/>
                <a:gd name="connsiteX140" fmla="*/ 21622 w 19050"/>
                <a:gd name="connsiteY140" fmla="*/ 3411569 h 5295900"/>
                <a:gd name="connsiteX141" fmla="*/ 0 w 19050"/>
                <a:gd name="connsiteY141" fmla="*/ 3411569 h 5295900"/>
                <a:gd name="connsiteX142" fmla="*/ 0 w 19050"/>
                <a:gd name="connsiteY142" fmla="*/ 3402044 h 5295900"/>
                <a:gd name="connsiteX143" fmla="*/ 21622 w 19050"/>
                <a:gd name="connsiteY143" fmla="*/ 3402044 h 5295900"/>
                <a:gd name="connsiteX144" fmla="*/ 21622 w 19050"/>
                <a:gd name="connsiteY144" fmla="*/ 3411569 h 5295900"/>
                <a:gd name="connsiteX145" fmla="*/ 21622 w 19050"/>
                <a:gd name="connsiteY145" fmla="*/ 3357563 h 5295900"/>
                <a:gd name="connsiteX146" fmla="*/ 0 w 19050"/>
                <a:gd name="connsiteY146" fmla="*/ 3357563 h 5295900"/>
                <a:gd name="connsiteX147" fmla="*/ 0 w 19050"/>
                <a:gd name="connsiteY147" fmla="*/ 3348038 h 5295900"/>
                <a:gd name="connsiteX148" fmla="*/ 21622 w 19050"/>
                <a:gd name="connsiteY148" fmla="*/ 3348038 h 5295900"/>
                <a:gd name="connsiteX149" fmla="*/ 21622 w 19050"/>
                <a:gd name="connsiteY149" fmla="*/ 3357563 h 5295900"/>
                <a:gd name="connsiteX150" fmla="*/ 21622 w 19050"/>
                <a:gd name="connsiteY150" fmla="*/ 3303556 h 5295900"/>
                <a:gd name="connsiteX151" fmla="*/ 0 w 19050"/>
                <a:gd name="connsiteY151" fmla="*/ 3303556 h 5295900"/>
                <a:gd name="connsiteX152" fmla="*/ 0 w 19050"/>
                <a:gd name="connsiteY152" fmla="*/ 3294031 h 5295900"/>
                <a:gd name="connsiteX153" fmla="*/ 21622 w 19050"/>
                <a:gd name="connsiteY153" fmla="*/ 3294031 h 5295900"/>
                <a:gd name="connsiteX154" fmla="*/ 21622 w 19050"/>
                <a:gd name="connsiteY154" fmla="*/ 3303556 h 5295900"/>
                <a:gd name="connsiteX155" fmla="*/ 21622 w 19050"/>
                <a:gd name="connsiteY155" fmla="*/ 3249549 h 5295900"/>
                <a:gd name="connsiteX156" fmla="*/ 0 w 19050"/>
                <a:gd name="connsiteY156" fmla="*/ 3249549 h 5295900"/>
                <a:gd name="connsiteX157" fmla="*/ 0 w 19050"/>
                <a:gd name="connsiteY157" fmla="*/ 3240024 h 5295900"/>
                <a:gd name="connsiteX158" fmla="*/ 21622 w 19050"/>
                <a:gd name="connsiteY158" fmla="*/ 3240024 h 5295900"/>
                <a:gd name="connsiteX159" fmla="*/ 21622 w 19050"/>
                <a:gd name="connsiteY159" fmla="*/ 3249549 h 5295900"/>
                <a:gd name="connsiteX160" fmla="*/ 21622 w 19050"/>
                <a:gd name="connsiteY160" fmla="*/ 3141536 h 5295900"/>
                <a:gd name="connsiteX161" fmla="*/ 0 w 19050"/>
                <a:gd name="connsiteY161" fmla="*/ 3141536 h 5295900"/>
                <a:gd name="connsiteX162" fmla="*/ 0 w 19050"/>
                <a:gd name="connsiteY162" fmla="*/ 3132011 h 5295900"/>
                <a:gd name="connsiteX163" fmla="*/ 21622 w 19050"/>
                <a:gd name="connsiteY163" fmla="*/ 3132011 h 5295900"/>
                <a:gd name="connsiteX164" fmla="*/ 21622 w 19050"/>
                <a:gd name="connsiteY164" fmla="*/ 3141536 h 5295900"/>
                <a:gd name="connsiteX165" fmla="*/ 21622 w 19050"/>
                <a:gd name="connsiteY165" fmla="*/ 3087529 h 5295900"/>
                <a:gd name="connsiteX166" fmla="*/ 0 w 19050"/>
                <a:gd name="connsiteY166" fmla="*/ 3087529 h 5295900"/>
                <a:gd name="connsiteX167" fmla="*/ 0 w 19050"/>
                <a:gd name="connsiteY167" fmla="*/ 3078004 h 5295900"/>
                <a:gd name="connsiteX168" fmla="*/ 21622 w 19050"/>
                <a:gd name="connsiteY168" fmla="*/ 3078004 h 5295900"/>
                <a:gd name="connsiteX169" fmla="*/ 21622 w 19050"/>
                <a:gd name="connsiteY169" fmla="*/ 3087529 h 5295900"/>
                <a:gd name="connsiteX170" fmla="*/ 21622 w 19050"/>
                <a:gd name="connsiteY170" fmla="*/ 3033617 h 5295900"/>
                <a:gd name="connsiteX171" fmla="*/ 0 w 19050"/>
                <a:gd name="connsiteY171" fmla="*/ 3033617 h 5295900"/>
                <a:gd name="connsiteX172" fmla="*/ 0 w 19050"/>
                <a:gd name="connsiteY172" fmla="*/ 3024092 h 5295900"/>
                <a:gd name="connsiteX173" fmla="*/ 21622 w 19050"/>
                <a:gd name="connsiteY173" fmla="*/ 3024092 h 5295900"/>
                <a:gd name="connsiteX174" fmla="*/ 21622 w 19050"/>
                <a:gd name="connsiteY174" fmla="*/ 3033617 h 5295900"/>
                <a:gd name="connsiteX175" fmla="*/ 21622 w 19050"/>
                <a:gd name="connsiteY175" fmla="*/ 2979611 h 5295900"/>
                <a:gd name="connsiteX176" fmla="*/ 0 w 19050"/>
                <a:gd name="connsiteY176" fmla="*/ 2979611 h 5295900"/>
                <a:gd name="connsiteX177" fmla="*/ 0 w 19050"/>
                <a:gd name="connsiteY177" fmla="*/ 2970086 h 5295900"/>
                <a:gd name="connsiteX178" fmla="*/ 21622 w 19050"/>
                <a:gd name="connsiteY178" fmla="*/ 2970086 h 5295900"/>
                <a:gd name="connsiteX179" fmla="*/ 21622 w 19050"/>
                <a:gd name="connsiteY179" fmla="*/ 2979611 h 5295900"/>
                <a:gd name="connsiteX180" fmla="*/ 21622 w 19050"/>
                <a:gd name="connsiteY180" fmla="*/ 2871597 h 5295900"/>
                <a:gd name="connsiteX181" fmla="*/ 0 w 19050"/>
                <a:gd name="connsiteY181" fmla="*/ 2871597 h 5295900"/>
                <a:gd name="connsiteX182" fmla="*/ 0 w 19050"/>
                <a:gd name="connsiteY182" fmla="*/ 2862072 h 5295900"/>
                <a:gd name="connsiteX183" fmla="*/ 21622 w 19050"/>
                <a:gd name="connsiteY183" fmla="*/ 2862072 h 5295900"/>
                <a:gd name="connsiteX184" fmla="*/ 21622 w 19050"/>
                <a:gd name="connsiteY184" fmla="*/ 2871597 h 5295900"/>
                <a:gd name="connsiteX185" fmla="*/ 21622 w 19050"/>
                <a:gd name="connsiteY185" fmla="*/ 2817590 h 5295900"/>
                <a:gd name="connsiteX186" fmla="*/ 0 w 19050"/>
                <a:gd name="connsiteY186" fmla="*/ 2817590 h 5295900"/>
                <a:gd name="connsiteX187" fmla="*/ 0 w 19050"/>
                <a:gd name="connsiteY187" fmla="*/ 2808065 h 5295900"/>
                <a:gd name="connsiteX188" fmla="*/ 21622 w 19050"/>
                <a:gd name="connsiteY188" fmla="*/ 2808065 h 5295900"/>
                <a:gd name="connsiteX189" fmla="*/ 21622 w 19050"/>
                <a:gd name="connsiteY189" fmla="*/ 2817590 h 5295900"/>
                <a:gd name="connsiteX190" fmla="*/ 21622 w 19050"/>
                <a:gd name="connsiteY190" fmla="*/ 2763584 h 5295900"/>
                <a:gd name="connsiteX191" fmla="*/ 0 w 19050"/>
                <a:gd name="connsiteY191" fmla="*/ 2763584 h 5295900"/>
                <a:gd name="connsiteX192" fmla="*/ 0 w 19050"/>
                <a:gd name="connsiteY192" fmla="*/ 2754059 h 5295900"/>
                <a:gd name="connsiteX193" fmla="*/ 21622 w 19050"/>
                <a:gd name="connsiteY193" fmla="*/ 2754059 h 5295900"/>
                <a:gd name="connsiteX194" fmla="*/ 21622 w 19050"/>
                <a:gd name="connsiteY194" fmla="*/ 2763584 h 5295900"/>
                <a:gd name="connsiteX195" fmla="*/ 21622 w 19050"/>
                <a:gd name="connsiteY195" fmla="*/ 2709577 h 5295900"/>
                <a:gd name="connsiteX196" fmla="*/ 0 w 19050"/>
                <a:gd name="connsiteY196" fmla="*/ 2709577 h 5295900"/>
                <a:gd name="connsiteX197" fmla="*/ 0 w 19050"/>
                <a:gd name="connsiteY197" fmla="*/ 2700052 h 5295900"/>
                <a:gd name="connsiteX198" fmla="*/ 21622 w 19050"/>
                <a:gd name="connsiteY198" fmla="*/ 2700052 h 5295900"/>
                <a:gd name="connsiteX199" fmla="*/ 21622 w 19050"/>
                <a:gd name="connsiteY199" fmla="*/ 2709577 h 5295900"/>
                <a:gd name="connsiteX200" fmla="*/ 21622 w 19050"/>
                <a:gd name="connsiteY200" fmla="*/ 2601563 h 5295900"/>
                <a:gd name="connsiteX201" fmla="*/ 0 w 19050"/>
                <a:gd name="connsiteY201" fmla="*/ 2601563 h 5295900"/>
                <a:gd name="connsiteX202" fmla="*/ 0 w 19050"/>
                <a:gd name="connsiteY202" fmla="*/ 2592038 h 5295900"/>
                <a:gd name="connsiteX203" fmla="*/ 21622 w 19050"/>
                <a:gd name="connsiteY203" fmla="*/ 2592038 h 5295900"/>
                <a:gd name="connsiteX204" fmla="*/ 21622 w 19050"/>
                <a:gd name="connsiteY204" fmla="*/ 2601563 h 5295900"/>
                <a:gd name="connsiteX205" fmla="*/ 21622 w 19050"/>
                <a:gd name="connsiteY205" fmla="*/ 2547557 h 5295900"/>
                <a:gd name="connsiteX206" fmla="*/ 0 w 19050"/>
                <a:gd name="connsiteY206" fmla="*/ 2547557 h 5295900"/>
                <a:gd name="connsiteX207" fmla="*/ 0 w 19050"/>
                <a:gd name="connsiteY207" fmla="*/ 2538032 h 5295900"/>
                <a:gd name="connsiteX208" fmla="*/ 21622 w 19050"/>
                <a:gd name="connsiteY208" fmla="*/ 2538032 h 5295900"/>
                <a:gd name="connsiteX209" fmla="*/ 21622 w 19050"/>
                <a:gd name="connsiteY209" fmla="*/ 2547557 h 5295900"/>
                <a:gd name="connsiteX210" fmla="*/ 21622 w 19050"/>
                <a:gd name="connsiteY210" fmla="*/ 2493550 h 5295900"/>
                <a:gd name="connsiteX211" fmla="*/ 0 w 19050"/>
                <a:gd name="connsiteY211" fmla="*/ 2493550 h 5295900"/>
                <a:gd name="connsiteX212" fmla="*/ 0 w 19050"/>
                <a:gd name="connsiteY212" fmla="*/ 2484025 h 5295900"/>
                <a:gd name="connsiteX213" fmla="*/ 21622 w 19050"/>
                <a:gd name="connsiteY213" fmla="*/ 2484025 h 5295900"/>
                <a:gd name="connsiteX214" fmla="*/ 21622 w 19050"/>
                <a:gd name="connsiteY214" fmla="*/ 2493550 h 5295900"/>
                <a:gd name="connsiteX215" fmla="*/ 21622 w 19050"/>
                <a:gd name="connsiteY215" fmla="*/ 2439543 h 5295900"/>
                <a:gd name="connsiteX216" fmla="*/ 0 w 19050"/>
                <a:gd name="connsiteY216" fmla="*/ 2439543 h 5295900"/>
                <a:gd name="connsiteX217" fmla="*/ 0 w 19050"/>
                <a:gd name="connsiteY217" fmla="*/ 2430018 h 5295900"/>
                <a:gd name="connsiteX218" fmla="*/ 21622 w 19050"/>
                <a:gd name="connsiteY218" fmla="*/ 2430018 h 5295900"/>
                <a:gd name="connsiteX219" fmla="*/ 21622 w 19050"/>
                <a:gd name="connsiteY219" fmla="*/ 2439543 h 5295900"/>
                <a:gd name="connsiteX220" fmla="*/ 21622 w 19050"/>
                <a:gd name="connsiteY220" fmla="*/ 2331530 h 5295900"/>
                <a:gd name="connsiteX221" fmla="*/ 0 w 19050"/>
                <a:gd name="connsiteY221" fmla="*/ 2331530 h 5295900"/>
                <a:gd name="connsiteX222" fmla="*/ 0 w 19050"/>
                <a:gd name="connsiteY222" fmla="*/ 2322005 h 5295900"/>
                <a:gd name="connsiteX223" fmla="*/ 21622 w 19050"/>
                <a:gd name="connsiteY223" fmla="*/ 2322005 h 5295900"/>
                <a:gd name="connsiteX224" fmla="*/ 21622 w 19050"/>
                <a:gd name="connsiteY224" fmla="*/ 2331530 h 5295900"/>
                <a:gd name="connsiteX225" fmla="*/ 21622 w 19050"/>
                <a:gd name="connsiteY225" fmla="*/ 2277618 h 5295900"/>
                <a:gd name="connsiteX226" fmla="*/ 0 w 19050"/>
                <a:gd name="connsiteY226" fmla="*/ 2277618 h 5295900"/>
                <a:gd name="connsiteX227" fmla="*/ 0 w 19050"/>
                <a:gd name="connsiteY227" fmla="*/ 2268093 h 5295900"/>
                <a:gd name="connsiteX228" fmla="*/ 21622 w 19050"/>
                <a:gd name="connsiteY228" fmla="*/ 2268093 h 5295900"/>
                <a:gd name="connsiteX229" fmla="*/ 21622 w 19050"/>
                <a:gd name="connsiteY229" fmla="*/ 2277618 h 5295900"/>
                <a:gd name="connsiteX230" fmla="*/ 21622 w 19050"/>
                <a:gd name="connsiteY230" fmla="*/ 2223611 h 5295900"/>
                <a:gd name="connsiteX231" fmla="*/ 0 w 19050"/>
                <a:gd name="connsiteY231" fmla="*/ 2223611 h 5295900"/>
                <a:gd name="connsiteX232" fmla="*/ 0 w 19050"/>
                <a:gd name="connsiteY232" fmla="*/ 2214086 h 5295900"/>
                <a:gd name="connsiteX233" fmla="*/ 21622 w 19050"/>
                <a:gd name="connsiteY233" fmla="*/ 2214086 h 5295900"/>
                <a:gd name="connsiteX234" fmla="*/ 21622 w 19050"/>
                <a:gd name="connsiteY234" fmla="*/ 2223611 h 5295900"/>
                <a:gd name="connsiteX235" fmla="*/ 21622 w 19050"/>
                <a:gd name="connsiteY235" fmla="*/ 2169605 h 5295900"/>
                <a:gd name="connsiteX236" fmla="*/ 0 w 19050"/>
                <a:gd name="connsiteY236" fmla="*/ 2169605 h 5295900"/>
                <a:gd name="connsiteX237" fmla="*/ 0 w 19050"/>
                <a:gd name="connsiteY237" fmla="*/ 2160080 h 5295900"/>
                <a:gd name="connsiteX238" fmla="*/ 21622 w 19050"/>
                <a:gd name="connsiteY238" fmla="*/ 2160080 h 5295900"/>
                <a:gd name="connsiteX239" fmla="*/ 21622 w 19050"/>
                <a:gd name="connsiteY239" fmla="*/ 2169605 h 5295900"/>
                <a:gd name="connsiteX240" fmla="*/ 21622 w 19050"/>
                <a:gd name="connsiteY240" fmla="*/ 2061591 h 5295900"/>
                <a:gd name="connsiteX241" fmla="*/ 0 w 19050"/>
                <a:gd name="connsiteY241" fmla="*/ 2061591 h 5295900"/>
                <a:gd name="connsiteX242" fmla="*/ 0 w 19050"/>
                <a:gd name="connsiteY242" fmla="*/ 2052066 h 5295900"/>
                <a:gd name="connsiteX243" fmla="*/ 21622 w 19050"/>
                <a:gd name="connsiteY243" fmla="*/ 2052066 h 5295900"/>
                <a:gd name="connsiteX244" fmla="*/ 21622 w 19050"/>
                <a:gd name="connsiteY244" fmla="*/ 2061591 h 5295900"/>
                <a:gd name="connsiteX245" fmla="*/ 21622 w 19050"/>
                <a:gd name="connsiteY245" fmla="*/ 2007584 h 5295900"/>
                <a:gd name="connsiteX246" fmla="*/ 0 w 19050"/>
                <a:gd name="connsiteY246" fmla="*/ 2007584 h 5295900"/>
                <a:gd name="connsiteX247" fmla="*/ 0 w 19050"/>
                <a:gd name="connsiteY247" fmla="*/ 1998059 h 5295900"/>
                <a:gd name="connsiteX248" fmla="*/ 21622 w 19050"/>
                <a:gd name="connsiteY248" fmla="*/ 1998059 h 5295900"/>
                <a:gd name="connsiteX249" fmla="*/ 21622 w 19050"/>
                <a:gd name="connsiteY249" fmla="*/ 2007584 h 5295900"/>
                <a:gd name="connsiteX250" fmla="*/ 21622 w 19050"/>
                <a:gd name="connsiteY250" fmla="*/ 1953578 h 5295900"/>
                <a:gd name="connsiteX251" fmla="*/ 0 w 19050"/>
                <a:gd name="connsiteY251" fmla="*/ 1953578 h 5295900"/>
                <a:gd name="connsiteX252" fmla="*/ 0 w 19050"/>
                <a:gd name="connsiteY252" fmla="*/ 1944053 h 5295900"/>
                <a:gd name="connsiteX253" fmla="*/ 21622 w 19050"/>
                <a:gd name="connsiteY253" fmla="*/ 1944053 h 5295900"/>
                <a:gd name="connsiteX254" fmla="*/ 21622 w 19050"/>
                <a:gd name="connsiteY254" fmla="*/ 1953578 h 5295900"/>
                <a:gd name="connsiteX255" fmla="*/ 21622 w 19050"/>
                <a:gd name="connsiteY255" fmla="*/ 1899571 h 5295900"/>
                <a:gd name="connsiteX256" fmla="*/ 0 w 19050"/>
                <a:gd name="connsiteY256" fmla="*/ 1899571 h 5295900"/>
                <a:gd name="connsiteX257" fmla="*/ 0 w 19050"/>
                <a:gd name="connsiteY257" fmla="*/ 1890046 h 5295900"/>
                <a:gd name="connsiteX258" fmla="*/ 21622 w 19050"/>
                <a:gd name="connsiteY258" fmla="*/ 1890046 h 5295900"/>
                <a:gd name="connsiteX259" fmla="*/ 21622 w 19050"/>
                <a:gd name="connsiteY259" fmla="*/ 1899571 h 5295900"/>
                <a:gd name="connsiteX260" fmla="*/ 21622 w 19050"/>
                <a:gd name="connsiteY260" fmla="*/ 1791557 h 5295900"/>
                <a:gd name="connsiteX261" fmla="*/ 0 w 19050"/>
                <a:gd name="connsiteY261" fmla="*/ 1791557 h 5295900"/>
                <a:gd name="connsiteX262" fmla="*/ 0 w 19050"/>
                <a:gd name="connsiteY262" fmla="*/ 1782032 h 5295900"/>
                <a:gd name="connsiteX263" fmla="*/ 21622 w 19050"/>
                <a:gd name="connsiteY263" fmla="*/ 1782032 h 5295900"/>
                <a:gd name="connsiteX264" fmla="*/ 21622 w 19050"/>
                <a:gd name="connsiteY264" fmla="*/ 1791557 h 5295900"/>
                <a:gd name="connsiteX265" fmla="*/ 21622 w 19050"/>
                <a:gd name="connsiteY265" fmla="*/ 1737551 h 5295900"/>
                <a:gd name="connsiteX266" fmla="*/ 0 w 19050"/>
                <a:gd name="connsiteY266" fmla="*/ 1737551 h 5295900"/>
                <a:gd name="connsiteX267" fmla="*/ 0 w 19050"/>
                <a:gd name="connsiteY267" fmla="*/ 1728026 h 5295900"/>
                <a:gd name="connsiteX268" fmla="*/ 21622 w 19050"/>
                <a:gd name="connsiteY268" fmla="*/ 1728026 h 5295900"/>
                <a:gd name="connsiteX269" fmla="*/ 21622 w 19050"/>
                <a:gd name="connsiteY269" fmla="*/ 1737551 h 5295900"/>
                <a:gd name="connsiteX270" fmla="*/ 21622 w 19050"/>
                <a:gd name="connsiteY270" fmla="*/ 1683544 h 5295900"/>
                <a:gd name="connsiteX271" fmla="*/ 0 w 19050"/>
                <a:gd name="connsiteY271" fmla="*/ 1683544 h 5295900"/>
                <a:gd name="connsiteX272" fmla="*/ 0 w 19050"/>
                <a:gd name="connsiteY272" fmla="*/ 1674019 h 5295900"/>
                <a:gd name="connsiteX273" fmla="*/ 21622 w 19050"/>
                <a:gd name="connsiteY273" fmla="*/ 1674019 h 5295900"/>
                <a:gd name="connsiteX274" fmla="*/ 21622 w 19050"/>
                <a:gd name="connsiteY274" fmla="*/ 1683544 h 5295900"/>
                <a:gd name="connsiteX275" fmla="*/ 21622 w 19050"/>
                <a:gd name="connsiteY275" fmla="*/ 1629537 h 5295900"/>
                <a:gd name="connsiteX276" fmla="*/ 0 w 19050"/>
                <a:gd name="connsiteY276" fmla="*/ 1629537 h 5295900"/>
                <a:gd name="connsiteX277" fmla="*/ 0 w 19050"/>
                <a:gd name="connsiteY277" fmla="*/ 1620012 h 5295900"/>
                <a:gd name="connsiteX278" fmla="*/ 21622 w 19050"/>
                <a:gd name="connsiteY278" fmla="*/ 1620012 h 5295900"/>
                <a:gd name="connsiteX279" fmla="*/ 21622 w 19050"/>
                <a:gd name="connsiteY279" fmla="*/ 1629537 h 5295900"/>
                <a:gd name="connsiteX280" fmla="*/ 21622 w 19050"/>
                <a:gd name="connsiteY280" fmla="*/ 1521523 h 5295900"/>
                <a:gd name="connsiteX281" fmla="*/ 0 w 19050"/>
                <a:gd name="connsiteY281" fmla="*/ 1521523 h 5295900"/>
                <a:gd name="connsiteX282" fmla="*/ 0 w 19050"/>
                <a:gd name="connsiteY282" fmla="*/ 1511998 h 5295900"/>
                <a:gd name="connsiteX283" fmla="*/ 21622 w 19050"/>
                <a:gd name="connsiteY283" fmla="*/ 1511998 h 5295900"/>
                <a:gd name="connsiteX284" fmla="*/ 21622 w 19050"/>
                <a:gd name="connsiteY284" fmla="*/ 1521523 h 5295900"/>
                <a:gd name="connsiteX285" fmla="*/ 21622 w 19050"/>
                <a:gd name="connsiteY285" fmla="*/ 1467612 h 5295900"/>
                <a:gd name="connsiteX286" fmla="*/ 0 w 19050"/>
                <a:gd name="connsiteY286" fmla="*/ 1467612 h 5295900"/>
                <a:gd name="connsiteX287" fmla="*/ 0 w 19050"/>
                <a:gd name="connsiteY287" fmla="*/ 1458087 h 5295900"/>
                <a:gd name="connsiteX288" fmla="*/ 21622 w 19050"/>
                <a:gd name="connsiteY288" fmla="*/ 1458087 h 5295900"/>
                <a:gd name="connsiteX289" fmla="*/ 21622 w 19050"/>
                <a:gd name="connsiteY289" fmla="*/ 1467612 h 5295900"/>
                <a:gd name="connsiteX290" fmla="*/ 21622 w 19050"/>
                <a:gd name="connsiteY290" fmla="*/ 1413605 h 5295900"/>
                <a:gd name="connsiteX291" fmla="*/ 0 w 19050"/>
                <a:gd name="connsiteY291" fmla="*/ 1413605 h 5295900"/>
                <a:gd name="connsiteX292" fmla="*/ 0 w 19050"/>
                <a:gd name="connsiteY292" fmla="*/ 1404080 h 5295900"/>
                <a:gd name="connsiteX293" fmla="*/ 21622 w 19050"/>
                <a:gd name="connsiteY293" fmla="*/ 1404080 h 5295900"/>
                <a:gd name="connsiteX294" fmla="*/ 21622 w 19050"/>
                <a:gd name="connsiteY294" fmla="*/ 1413605 h 5295900"/>
                <a:gd name="connsiteX295" fmla="*/ 21622 w 19050"/>
                <a:gd name="connsiteY295" fmla="*/ 1359598 h 5295900"/>
                <a:gd name="connsiteX296" fmla="*/ 0 w 19050"/>
                <a:gd name="connsiteY296" fmla="*/ 1359598 h 5295900"/>
                <a:gd name="connsiteX297" fmla="*/ 0 w 19050"/>
                <a:gd name="connsiteY297" fmla="*/ 1350073 h 5295900"/>
                <a:gd name="connsiteX298" fmla="*/ 21622 w 19050"/>
                <a:gd name="connsiteY298" fmla="*/ 1350073 h 5295900"/>
                <a:gd name="connsiteX299" fmla="*/ 21622 w 19050"/>
                <a:gd name="connsiteY299" fmla="*/ 1359598 h 5295900"/>
                <a:gd name="connsiteX300" fmla="*/ 21622 w 19050"/>
                <a:gd name="connsiteY300" fmla="*/ 1251585 h 5295900"/>
                <a:gd name="connsiteX301" fmla="*/ 0 w 19050"/>
                <a:gd name="connsiteY301" fmla="*/ 1251585 h 5295900"/>
                <a:gd name="connsiteX302" fmla="*/ 0 w 19050"/>
                <a:gd name="connsiteY302" fmla="*/ 1242060 h 5295900"/>
                <a:gd name="connsiteX303" fmla="*/ 21622 w 19050"/>
                <a:gd name="connsiteY303" fmla="*/ 1242060 h 5295900"/>
                <a:gd name="connsiteX304" fmla="*/ 21622 w 19050"/>
                <a:gd name="connsiteY304" fmla="*/ 1251585 h 5295900"/>
                <a:gd name="connsiteX305" fmla="*/ 21622 w 19050"/>
                <a:gd name="connsiteY305" fmla="*/ 1197578 h 5295900"/>
                <a:gd name="connsiteX306" fmla="*/ 0 w 19050"/>
                <a:gd name="connsiteY306" fmla="*/ 1197578 h 5295900"/>
                <a:gd name="connsiteX307" fmla="*/ 0 w 19050"/>
                <a:gd name="connsiteY307" fmla="*/ 1188053 h 5295900"/>
                <a:gd name="connsiteX308" fmla="*/ 21622 w 19050"/>
                <a:gd name="connsiteY308" fmla="*/ 1188053 h 5295900"/>
                <a:gd name="connsiteX309" fmla="*/ 21622 w 19050"/>
                <a:gd name="connsiteY309" fmla="*/ 1197578 h 5295900"/>
                <a:gd name="connsiteX310" fmla="*/ 21622 w 19050"/>
                <a:gd name="connsiteY310" fmla="*/ 1143572 h 5295900"/>
                <a:gd name="connsiteX311" fmla="*/ 0 w 19050"/>
                <a:gd name="connsiteY311" fmla="*/ 1143572 h 5295900"/>
                <a:gd name="connsiteX312" fmla="*/ 0 w 19050"/>
                <a:gd name="connsiteY312" fmla="*/ 1134047 h 5295900"/>
                <a:gd name="connsiteX313" fmla="*/ 21622 w 19050"/>
                <a:gd name="connsiteY313" fmla="*/ 1134047 h 5295900"/>
                <a:gd name="connsiteX314" fmla="*/ 21622 w 19050"/>
                <a:gd name="connsiteY314" fmla="*/ 1143572 h 5295900"/>
                <a:gd name="connsiteX315" fmla="*/ 21622 w 19050"/>
                <a:gd name="connsiteY315" fmla="*/ 1089565 h 5295900"/>
                <a:gd name="connsiteX316" fmla="*/ 0 w 19050"/>
                <a:gd name="connsiteY316" fmla="*/ 1089565 h 5295900"/>
                <a:gd name="connsiteX317" fmla="*/ 0 w 19050"/>
                <a:gd name="connsiteY317" fmla="*/ 1080040 h 5295900"/>
                <a:gd name="connsiteX318" fmla="*/ 21622 w 19050"/>
                <a:gd name="connsiteY318" fmla="*/ 1080040 h 5295900"/>
                <a:gd name="connsiteX319" fmla="*/ 21622 w 19050"/>
                <a:gd name="connsiteY319" fmla="*/ 1089565 h 5295900"/>
                <a:gd name="connsiteX320" fmla="*/ 21622 w 19050"/>
                <a:gd name="connsiteY320" fmla="*/ 981551 h 5295900"/>
                <a:gd name="connsiteX321" fmla="*/ 0 w 19050"/>
                <a:gd name="connsiteY321" fmla="*/ 981551 h 5295900"/>
                <a:gd name="connsiteX322" fmla="*/ 0 w 19050"/>
                <a:gd name="connsiteY322" fmla="*/ 972026 h 5295900"/>
                <a:gd name="connsiteX323" fmla="*/ 21622 w 19050"/>
                <a:gd name="connsiteY323" fmla="*/ 972026 h 5295900"/>
                <a:gd name="connsiteX324" fmla="*/ 21622 w 19050"/>
                <a:gd name="connsiteY324" fmla="*/ 981551 h 5295900"/>
                <a:gd name="connsiteX325" fmla="*/ 21622 w 19050"/>
                <a:gd name="connsiteY325" fmla="*/ 927545 h 5295900"/>
                <a:gd name="connsiteX326" fmla="*/ 0 w 19050"/>
                <a:gd name="connsiteY326" fmla="*/ 927545 h 5295900"/>
                <a:gd name="connsiteX327" fmla="*/ 0 w 19050"/>
                <a:gd name="connsiteY327" fmla="*/ 918020 h 5295900"/>
                <a:gd name="connsiteX328" fmla="*/ 21622 w 19050"/>
                <a:gd name="connsiteY328" fmla="*/ 918020 h 5295900"/>
                <a:gd name="connsiteX329" fmla="*/ 21622 w 19050"/>
                <a:gd name="connsiteY329" fmla="*/ 927545 h 5295900"/>
                <a:gd name="connsiteX330" fmla="*/ 21622 w 19050"/>
                <a:gd name="connsiteY330" fmla="*/ 873538 h 5295900"/>
                <a:gd name="connsiteX331" fmla="*/ 0 w 19050"/>
                <a:gd name="connsiteY331" fmla="*/ 873538 h 5295900"/>
                <a:gd name="connsiteX332" fmla="*/ 0 w 19050"/>
                <a:gd name="connsiteY332" fmla="*/ 864013 h 5295900"/>
                <a:gd name="connsiteX333" fmla="*/ 21622 w 19050"/>
                <a:gd name="connsiteY333" fmla="*/ 864013 h 5295900"/>
                <a:gd name="connsiteX334" fmla="*/ 21622 w 19050"/>
                <a:gd name="connsiteY334" fmla="*/ 873538 h 5295900"/>
                <a:gd name="connsiteX335" fmla="*/ 21622 w 19050"/>
                <a:gd name="connsiteY335" fmla="*/ 819531 h 5295900"/>
                <a:gd name="connsiteX336" fmla="*/ 0 w 19050"/>
                <a:gd name="connsiteY336" fmla="*/ 819531 h 5295900"/>
                <a:gd name="connsiteX337" fmla="*/ 0 w 19050"/>
                <a:gd name="connsiteY337" fmla="*/ 810006 h 5295900"/>
                <a:gd name="connsiteX338" fmla="*/ 21622 w 19050"/>
                <a:gd name="connsiteY338" fmla="*/ 810006 h 5295900"/>
                <a:gd name="connsiteX339" fmla="*/ 21622 w 19050"/>
                <a:gd name="connsiteY339" fmla="*/ 819531 h 5295900"/>
                <a:gd name="connsiteX340" fmla="*/ 21622 w 19050"/>
                <a:gd name="connsiteY340" fmla="*/ 711518 h 5295900"/>
                <a:gd name="connsiteX341" fmla="*/ 0 w 19050"/>
                <a:gd name="connsiteY341" fmla="*/ 711518 h 5295900"/>
                <a:gd name="connsiteX342" fmla="*/ 0 w 19050"/>
                <a:gd name="connsiteY342" fmla="*/ 701993 h 5295900"/>
                <a:gd name="connsiteX343" fmla="*/ 21622 w 19050"/>
                <a:gd name="connsiteY343" fmla="*/ 701993 h 5295900"/>
                <a:gd name="connsiteX344" fmla="*/ 21622 w 19050"/>
                <a:gd name="connsiteY344" fmla="*/ 711518 h 5295900"/>
                <a:gd name="connsiteX345" fmla="*/ 21622 w 19050"/>
                <a:gd name="connsiteY345" fmla="*/ 657511 h 5295900"/>
                <a:gd name="connsiteX346" fmla="*/ 0 w 19050"/>
                <a:gd name="connsiteY346" fmla="*/ 657511 h 5295900"/>
                <a:gd name="connsiteX347" fmla="*/ 0 w 19050"/>
                <a:gd name="connsiteY347" fmla="*/ 647986 h 5295900"/>
                <a:gd name="connsiteX348" fmla="*/ 21622 w 19050"/>
                <a:gd name="connsiteY348" fmla="*/ 647986 h 5295900"/>
                <a:gd name="connsiteX349" fmla="*/ 21622 w 19050"/>
                <a:gd name="connsiteY349" fmla="*/ 657511 h 5295900"/>
                <a:gd name="connsiteX350" fmla="*/ 21622 w 19050"/>
                <a:gd name="connsiteY350" fmla="*/ 603599 h 5295900"/>
                <a:gd name="connsiteX351" fmla="*/ 0 w 19050"/>
                <a:gd name="connsiteY351" fmla="*/ 603599 h 5295900"/>
                <a:gd name="connsiteX352" fmla="*/ 0 w 19050"/>
                <a:gd name="connsiteY352" fmla="*/ 594074 h 5295900"/>
                <a:gd name="connsiteX353" fmla="*/ 21622 w 19050"/>
                <a:gd name="connsiteY353" fmla="*/ 594074 h 5295900"/>
                <a:gd name="connsiteX354" fmla="*/ 21622 w 19050"/>
                <a:gd name="connsiteY354" fmla="*/ 603599 h 5295900"/>
                <a:gd name="connsiteX355" fmla="*/ 21622 w 19050"/>
                <a:gd name="connsiteY355" fmla="*/ 549593 h 5295900"/>
                <a:gd name="connsiteX356" fmla="*/ 0 w 19050"/>
                <a:gd name="connsiteY356" fmla="*/ 549593 h 5295900"/>
                <a:gd name="connsiteX357" fmla="*/ 0 w 19050"/>
                <a:gd name="connsiteY357" fmla="*/ 540068 h 5295900"/>
                <a:gd name="connsiteX358" fmla="*/ 21622 w 19050"/>
                <a:gd name="connsiteY358" fmla="*/ 540068 h 5295900"/>
                <a:gd name="connsiteX359" fmla="*/ 21622 w 19050"/>
                <a:gd name="connsiteY359" fmla="*/ 549593 h 5295900"/>
                <a:gd name="connsiteX360" fmla="*/ 21622 w 19050"/>
                <a:gd name="connsiteY360" fmla="*/ 441579 h 5295900"/>
                <a:gd name="connsiteX361" fmla="*/ 0 w 19050"/>
                <a:gd name="connsiteY361" fmla="*/ 441579 h 5295900"/>
                <a:gd name="connsiteX362" fmla="*/ 0 w 19050"/>
                <a:gd name="connsiteY362" fmla="*/ 432054 h 5295900"/>
                <a:gd name="connsiteX363" fmla="*/ 21622 w 19050"/>
                <a:gd name="connsiteY363" fmla="*/ 432054 h 5295900"/>
                <a:gd name="connsiteX364" fmla="*/ 21622 w 19050"/>
                <a:gd name="connsiteY364" fmla="*/ 441579 h 5295900"/>
                <a:gd name="connsiteX365" fmla="*/ 21622 w 19050"/>
                <a:gd name="connsiteY365" fmla="*/ 387572 h 5295900"/>
                <a:gd name="connsiteX366" fmla="*/ 0 w 19050"/>
                <a:gd name="connsiteY366" fmla="*/ 387572 h 5295900"/>
                <a:gd name="connsiteX367" fmla="*/ 0 w 19050"/>
                <a:gd name="connsiteY367" fmla="*/ 378047 h 5295900"/>
                <a:gd name="connsiteX368" fmla="*/ 21622 w 19050"/>
                <a:gd name="connsiteY368" fmla="*/ 378047 h 5295900"/>
                <a:gd name="connsiteX369" fmla="*/ 21622 w 19050"/>
                <a:gd name="connsiteY369" fmla="*/ 387572 h 5295900"/>
                <a:gd name="connsiteX370" fmla="*/ 21622 w 19050"/>
                <a:gd name="connsiteY370" fmla="*/ 333566 h 5295900"/>
                <a:gd name="connsiteX371" fmla="*/ 0 w 19050"/>
                <a:gd name="connsiteY371" fmla="*/ 333566 h 5295900"/>
                <a:gd name="connsiteX372" fmla="*/ 0 w 19050"/>
                <a:gd name="connsiteY372" fmla="*/ 324041 h 5295900"/>
                <a:gd name="connsiteX373" fmla="*/ 21622 w 19050"/>
                <a:gd name="connsiteY373" fmla="*/ 324041 h 5295900"/>
                <a:gd name="connsiteX374" fmla="*/ 21622 w 19050"/>
                <a:gd name="connsiteY374" fmla="*/ 333566 h 5295900"/>
                <a:gd name="connsiteX375" fmla="*/ 21622 w 19050"/>
                <a:gd name="connsiteY375" fmla="*/ 279559 h 5295900"/>
                <a:gd name="connsiteX376" fmla="*/ 0 w 19050"/>
                <a:gd name="connsiteY376" fmla="*/ 279559 h 5295900"/>
                <a:gd name="connsiteX377" fmla="*/ 0 w 19050"/>
                <a:gd name="connsiteY377" fmla="*/ 270034 h 5295900"/>
                <a:gd name="connsiteX378" fmla="*/ 21622 w 19050"/>
                <a:gd name="connsiteY378" fmla="*/ 270034 h 5295900"/>
                <a:gd name="connsiteX379" fmla="*/ 21622 w 19050"/>
                <a:gd name="connsiteY379" fmla="*/ 279559 h 5295900"/>
                <a:gd name="connsiteX380" fmla="*/ 21622 w 19050"/>
                <a:gd name="connsiteY380" fmla="*/ 171545 h 5295900"/>
                <a:gd name="connsiteX381" fmla="*/ 0 w 19050"/>
                <a:gd name="connsiteY381" fmla="*/ 171545 h 5295900"/>
                <a:gd name="connsiteX382" fmla="*/ 0 w 19050"/>
                <a:gd name="connsiteY382" fmla="*/ 162020 h 5295900"/>
                <a:gd name="connsiteX383" fmla="*/ 21622 w 19050"/>
                <a:gd name="connsiteY383" fmla="*/ 162020 h 5295900"/>
                <a:gd name="connsiteX384" fmla="*/ 21622 w 19050"/>
                <a:gd name="connsiteY384" fmla="*/ 171545 h 5295900"/>
                <a:gd name="connsiteX385" fmla="*/ 21622 w 19050"/>
                <a:gd name="connsiteY385" fmla="*/ 117538 h 5295900"/>
                <a:gd name="connsiteX386" fmla="*/ 0 w 19050"/>
                <a:gd name="connsiteY386" fmla="*/ 117538 h 5295900"/>
                <a:gd name="connsiteX387" fmla="*/ 0 w 19050"/>
                <a:gd name="connsiteY387" fmla="*/ 108013 h 5295900"/>
                <a:gd name="connsiteX388" fmla="*/ 21622 w 19050"/>
                <a:gd name="connsiteY388" fmla="*/ 108013 h 5295900"/>
                <a:gd name="connsiteX389" fmla="*/ 21622 w 19050"/>
                <a:gd name="connsiteY389" fmla="*/ 117538 h 5295900"/>
                <a:gd name="connsiteX390" fmla="*/ 21622 w 19050"/>
                <a:gd name="connsiteY390" fmla="*/ 63532 h 5295900"/>
                <a:gd name="connsiteX391" fmla="*/ 0 w 19050"/>
                <a:gd name="connsiteY391" fmla="*/ 63532 h 5295900"/>
                <a:gd name="connsiteX392" fmla="*/ 0 w 19050"/>
                <a:gd name="connsiteY392" fmla="*/ 54007 h 5295900"/>
                <a:gd name="connsiteX393" fmla="*/ 21622 w 19050"/>
                <a:gd name="connsiteY393" fmla="*/ 54007 h 5295900"/>
                <a:gd name="connsiteX394" fmla="*/ 21622 w 19050"/>
                <a:gd name="connsiteY394" fmla="*/ 63532 h 5295900"/>
                <a:gd name="connsiteX395" fmla="*/ 21622 w 19050"/>
                <a:gd name="connsiteY395" fmla="*/ 9525 h 5295900"/>
                <a:gd name="connsiteX396" fmla="*/ 0 w 19050"/>
                <a:gd name="connsiteY396" fmla="*/ 9525 h 5295900"/>
                <a:gd name="connsiteX397" fmla="*/ 0 w 19050"/>
                <a:gd name="connsiteY397" fmla="*/ 0 h 5295900"/>
                <a:gd name="connsiteX398" fmla="*/ 21622 w 19050"/>
                <a:gd name="connsiteY398" fmla="*/ 0 h 5295900"/>
                <a:gd name="connsiteX399" fmla="*/ 21622 w 19050"/>
                <a:gd name="connsiteY399" fmla="*/ 9525 h 52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19050" h="5295900">
                  <a:moveTo>
                    <a:pt x="21622" y="5301520"/>
                  </a:moveTo>
                  <a:lnTo>
                    <a:pt x="0" y="5301520"/>
                  </a:lnTo>
                  <a:lnTo>
                    <a:pt x="0" y="5291995"/>
                  </a:lnTo>
                  <a:lnTo>
                    <a:pt x="21622" y="5291995"/>
                  </a:lnTo>
                  <a:lnTo>
                    <a:pt x="21622" y="5301520"/>
                  </a:lnTo>
                  <a:close/>
                  <a:moveTo>
                    <a:pt x="21622" y="5247608"/>
                  </a:moveTo>
                  <a:lnTo>
                    <a:pt x="0" y="5247608"/>
                  </a:lnTo>
                  <a:lnTo>
                    <a:pt x="0" y="5238083"/>
                  </a:lnTo>
                  <a:lnTo>
                    <a:pt x="21622" y="5238083"/>
                  </a:lnTo>
                  <a:lnTo>
                    <a:pt x="21622" y="5247608"/>
                  </a:lnTo>
                  <a:close/>
                  <a:moveTo>
                    <a:pt x="21622" y="5193602"/>
                  </a:moveTo>
                  <a:lnTo>
                    <a:pt x="0" y="5193602"/>
                  </a:lnTo>
                  <a:lnTo>
                    <a:pt x="0" y="5184077"/>
                  </a:lnTo>
                  <a:lnTo>
                    <a:pt x="21622" y="5184077"/>
                  </a:lnTo>
                  <a:lnTo>
                    <a:pt x="21622" y="5193602"/>
                  </a:lnTo>
                  <a:close/>
                  <a:moveTo>
                    <a:pt x="21622" y="5139595"/>
                  </a:moveTo>
                  <a:lnTo>
                    <a:pt x="0" y="5139595"/>
                  </a:lnTo>
                  <a:lnTo>
                    <a:pt x="0" y="5130070"/>
                  </a:lnTo>
                  <a:lnTo>
                    <a:pt x="21622" y="5130070"/>
                  </a:lnTo>
                  <a:lnTo>
                    <a:pt x="21622" y="5139595"/>
                  </a:lnTo>
                  <a:close/>
                  <a:moveTo>
                    <a:pt x="21622" y="5031581"/>
                  </a:moveTo>
                  <a:lnTo>
                    <a:pt x="0" y="5031581"/>
                  </a:lnTo>
                  <a:lnTo>
                    <a:pt x="0" y="5022056"/>
                  </a:lnTo>
                  <a:lnTo>
                    <a:pt x="21622" y="5022056"/>
                  </a:lnTo>
                  <a:lnTo>
                    <a:pt x="21622" y="5031581"/>
                  </a:lnTo>
                  <a:close/>
                  <a:moveTo>
                    <a:pt x="21622" y="4977575"/>
                  </a:moveTo>
                  <a:lnTo>
                    <a:pt x="0" y="4977575"/>
                  </a:lnTo>
                  <a:lnTo>
                    <a:pt x="0" y="4968050"/>
                  </a:lnTo>
                  <a:lnTo>
                    <a:pt x="21622" y="4968050"/>
                  </a:lnTo>
                  <a:lnTo>
                    <a:pt x="21622" y="4977575"/>
                  </a:lnTo>
                  <a:close/>
                  <a:moveTo>
                    <a:pt x="21622" y="4923568"/>
                  </a:moveTo>
                  <a:lnTo>
                    <a:pt x="0" y="4923568"/>
                  </a:lnTo>
                  <a:lnTo>
                    <a:pt x="0" y="4914043"/>
                  </a:lnTo>
                  <a:lnTo>
                    <a:pt x="21622" y="4914043"/>
                  </a:lnTo>
                  <a:lnTo>
                    <a:pt x="21622" y="4923568"/>
                  </a:lnTo>
                  <a:close/>
                  <a:moveTo>
                    <a:pt x="21622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21622" y="4860036"/>
                  </a:lnTo>
                  <a:lnTo>
                    <a:pt x="21622" y="4869561"/>
                  </a:lnTo>
                  <a:close/>
                  <a:moveTo>
                    <a:pt x="21622" y="4761548"/>
                  </a:moveTo>
                  <a:lnTo>
                    <a:pt x="0" y="4761548"/>
                  </a:lnTo>
                  <a:lnTo>
                    <a:pt x="0" y="4752023"/>
                  </a:lnTo>
                  <a:lnTo>
                    <a:pt x="21622" y="4752023"/>
                  </a:lnTo>
                  <a:lnTo>
                    <a:pt x="21622" y="4761548"/>
                  </a:lnTo>
                  <a:close/>
                  <a:moveTo>
                    <a:pt x="21622" y="4707541"/>
                  </a:moveTo>
                  <a:lnTo>
                    <a:pt x="0" y="4707541"/>
                  </a:lnTo>
                  <a:lnTo>
                    <a:pt x="0" y="4698016"/>
                  </a:lnTo>
                  <a:lnTo>
                    <a:pt x="21622" y="4698016"/>
                  </a:lnTo>
                  <a:lnTo>
                    <a:pt x="21622" y="4707541"/>
                  </a:lnTo>
                  <a:close/>
                  <a:moveTo>
                    <a:pt x="21622" y="4653534"/>
                  </a:moveTo>
                  <a:lnTo>
                    <a:pt x="0" y="4653534"/>
                  </a:lnTo>
                  <a:lnTo>
                    <a:pt x="0" y="4644009"/>
                  </a:lnTo>
                  <a:lnTo>
                    <a:pt x="21622" y="4644009"/>
                  </a:lnTo>
                  <a:lnTo>
                    <a:pt x="21622" y="4653534"/>
                  </a:lnTo>
                  <a:close/>
                  <a:moveTo>
                    <a:pt x="21622" y="4599528"/>
                  </a:moveTo>
                  <a:lnTo>
                    <a:pt x="0" y="4599528"/>
                  </a:lnTo>
                  <a:lnTo>
                    <a:pt x="0" y="4590003"/>
                  </a:lnTo>
                  <a:lnTo>
                    <a:pt x="21622" y="4590003"/>
                  </a:lnTo>
                  <a:lnTo>
                    <a:pt x="21622" y="4599528"/>
                  </a:lnTo>
                  <a:close/>
                  <a:moveTo>
                    <a:pt x="21622" y="4491609"/>
                  </a:moveTo>
                  <a:lnTo>
                    <a:pt x="0" y="4491609"/>
                  </a:lnTo>
                  <a:lnTo>
                    <a:pt x="0" y="4482084"/>
                  </a:lnTo>
                  <a:lnTo>
                    <a:pt x="21622" y="4482084"/>
                  </a:lnTo>
                  <a:lnTo>
                    <a:pt x="21622" y="4491609"/>
                  </a:lnTo>
                  <a:close/>
                  <a:moveTo>
                    <a:pt x="21622" y="4437603"/>
                  </a:moveTo>
                  <a:lnTo>
                    <a:pt x="0" y="4437603"/>
                  </a:lnTo>
                  <a:lnTo>
                    <a:pt x="0" y="4428078"/>
                  </a:lnTo>
                  <a:lnTo>
                    <a:pt x="21622" y="4428078"/>
                  </a:lnTo>
                  <a:lnTo>
                    <a:pt x="21622" y="4437603"/>
                  </a:lnTo>
                  <a:close/>
                  <a:moveTo>
                    <a:pt x="21622" y="4383596"/>
                  </a:moveTo>
                  <a:lnTo>
                    <a:pt x="0" y="4383596"/>
                  </a:lnTo>
                  <a:lnTo>
                    <a:pt x="0" y="4374071"/>
                  </a:lnTo>
                  <a:lnTo>
                    <a:pt x="21622" y="4374071"/>
                  </a:lnTo>
                  <a:lnTo>
                    <a:pt x="21622" y="4383596"/>
                  </a:lnTo>
                  <a:close/>
                  <a:moveTo>
                    <a:pt x="21622" y="4329589"/>
                  </a:moveTo>
                  <a:lnTo>
                    <a:pt x="0" y="4329589"/>
                  </a:lnTo>
                  <a:lnTo>
                    <a:pt x="0" y="4320064"/>
                  </a:lnTo>
                  <a:lnTo>
                    <a:pt x="21622" y="4320064"/>
                  </a:lnTo>
                  <a:lnTo>
                    <a:pt x="21622" y="4329589"/>
                  </a:lnTo>
                  <a:close/>
                  <a:moveTo>
                    <a:pt x="21622" y="4221576"/>
                  </a:moveTo>
                  <a:lnTo>
                    <a:pt x="0" y="4221576"/>
                  </a:lnTo>
                  <a:lnTo>
                    <a:pt x="0" y="4212051"/>
                  </a:lnTo>
                  <a:lnTo>
                    <a:pt x="21622" y="4212051"/>
                  </a:lnTo>
                  <a:lnTo>
                    <a:pt x="21622" y="4221576"/>
                  </a:lnTo>
                  <a:close/>
                  <a:moveTo>
                    <a:pt x="21622" y="4167569"/>
                  </a:moveTo>
                  <a:lnTo>
                    <a:pt x="0" y="4167569"/>
                  </a:lnTo>
                  <a:lnTo>
                    <a:pt x="0" y="4158044"/>
                  </a:lnTo>
                  <a:lnTo>
                    <a:pt x="21622" y="4158044"/>
                  </a:lnTo>
                  <a:lnTo>
                    <a:pt x="21622" y="4167569"/>
                  </a:lnTo>
                  <a:close/>
                  <a:moveTo>
                    <a:pt x="21622" y="4113562"/>
                  </a:moveTo>
                  <a:lnTo>
                    <a:pt x="0" y="4113562"/>
                  </a:lnTo>
                  <a:lnTo>
                    <a:pt x="0" y="4104037"/>
                  </a:lnTo>
                  <a:lnTo>
                    <a:pt x="21622" y="4104037"/>
                  </a:lnTo>
                  <a:lnTo>
                    <a:pt x="21622" y="4113562"/>
                  </a:lnTo>
                  <a:close/>
                  <a:moveTo>
                    <a:pt x="21622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21622" y="4050030"/>
                  </a:lnTo>
                  <a:lnTo>
                    <a:pt x="21622" y="4059555"/>
                  </a:lnTo>
                  <a:close/>
                  <a:moveTo>
                    <a:pt x="21622" y="3951542"/>
                  </a:moveTo>
                  <a:lnTo>
                    <a:pt x="0" y="3951542"/>
                  </a:lnTo>
                  <a:lnTo>
                    <a:pt x="0" y="3942017"/>
                  </a:lnTo>
                  <a:lnTo>
                    <a:pt x="21622" y="3942017"/>
                  </a:lnTo>
                  <a:lnTo>
                    <a:pt x="21622" y="3951542"/>
                  </a:lnTo>
                  <a:close/>
                  <a:moveTo>
                    <a:pt x="21622" y="3897535"/>
                  </a:moveTo>
                  <a:lnTo>
                    <a:pt x="0" y="3897535"/>
                  </a:lnTo>
                  <a:lnTo>
                    <a:pt x="0" y="3888010"/>
                  </a:lnTo>
                  <a:lnTo>
                    <a:pt x="21622" y="3888010"/>
                  </a:lnTo>
                  <a:lnTo>
                    <a:pt x="21622" y="3897535"/>
                  </a:lnTo>
                  <a:close/>
                  <a:moveTo>
                    <a:pt x="21622" y="3843528"/>
                  </a:moveTo>
                  <a:lnTo>
                    <a:pt x="0" y="3843528"/>
                  </a:lnTo>
                  <a:lnTo>
                    <a:pt x="0" y="3834003"/>
                  </a:lnTo>
                  <a:lnTo>
                    <a:pt x="21622" y="3834003"/>
                  </a:lnTo>
                  <a:lnTo>
                    <a:pt x="21622" y="3843528"/>
                  </a:lnTo>
                  <a:close/>
                  <a:moveTo>
                    <a:pt x="21622" y="3789521"/>
                  </a:moveTo>
                  <a:lnTo>
                    <a:pt x="0" y="3789521"/>
                  </a:lnTo>
                  <a:lnTo>
                    <a:pt x="0" y="3779996"/>
                  </a:lnTo>
                  <a:lnTo>
                    <a:pt x="21622" y="3779996"/>
                  </a:lnTo>
                  <a:lnTo>
                    <a:pt x="21622" y="3789521"/>
                  </a:lnTo>
                  <a:close/>
                  <a:moveTo>
                    <a:pt x="21622" y="3681603"/>
                  </a:moveTo>
                  <a:lnTo>
                    <a:pt x="0" y="3681603"/>
                  </a:lnTo>
                  <a:lnTo>
                    <a:pt x="0" y="3672078"/>
                  </a:lnTo>
                  <a:lnTo>
                    <a:pt x="21622" y="3672078"/>
                  </a:lnTo>
                  <a:lnTo>
                    <a:pt x="21622" y="3681603"/>
                  </a:lnTo>
                  <a:close/>
                  <a:moveTo>
                    <a:pt x="21622" y="3627596"/>
                  </a:moveTo>
                  <a:lnTo>
                    <a:pt x="0" y="3627596"/>
                  </a:lnTo>
                  <a:lnTo>
                    <a:pt x="0" y="3618071"/>
                  </a:lnTo>
                  <a:lnTo>
                    <a:pt x="21622" y="3618071"/>
                  </a:lnTo>
                  <a:lnTo>
                    <a:pt x="21622" y="3627596"/>
                  </a:lnTo>
                  <a:close/>
                  <a:moveTo>
                    <a:pt x="21622" y="3573590"/>
                  </a:moveTo>
                  <a:lnTo>
                    <a:pt x="0" y="3573590"/>
                  </a:lnTo>
                  <a:lnTo>
                    <a:pt x="0" y="3564065"/>
                  </a:lnTo>
                  <a:lnTo>
                    <a:pt x="21622" y="3564065"/>
                  </a:lnTo>
                  <a:lnTo>
                    <a:pt x="21622" y="3573590"/>
                  </a:lnTo>
                  <a:close/>
                  <a:moveTo>
                    <a:pt x="21622" y="3519583"/>
                  </a:moveTo>
                  <a:lnTo>
                    <a:pt x="0" y="3519583"/>
                  </a:lnTo>
                  <a:lnTo>
                    <a:pt x="0" y="3510058"/>
                  </a:lnTo>
                  <a:lnTo>
                    <a:pt x="21622" y="3510058"/>
                  </a:lnTo>
                  <a:lnTo>
                    <a:pt x="21622" y="3519583"/>
                  </a:lnTo>
                  <a:close/>
                  <a:moveTo>
                    <a:pt x="21622" y="3411569"/>
                  </a:moveTo>
                  <a:lnTo>
                    <a:pt x="0" y="3411569"/>
                  </a:lnTo>
                  <a:lnTo>
                    <a:pt x="0" y="3402044"/>
                  </a:lnTo>
                  <a:lnTo>
                    <a:pt x="21622" y="3402044"/>
                  </a:lnTo>
                  <a:lnTo>
                    <a:pt x="21622" y="3411569"/>
                  </a:lnTo>
                  <a:close/>
                  <a:moveTo>
                    <a:pt x="21622" y="3357563"/>
                  </a:moveTo>
                  <a:lnTo>
                    <a:pt x="0" y="3357563"/>
                  </a:lnTo>
                  <a:lnTo>
                    <a:pt x="0" y="3348038"/>
                  </a:lnTo>
                  <a:lnTo>
                    <a:pt x="21622" y="3348038"/>
                  </a:lnTo>
                  <a:lnTo>
                    <a:pt x="21622" y="3357563"/>
                  </a:lnTo>
                  <a:close/>
                  <a:moveTo>
                    <a:pt x="21622" y="3303556"/>
                  </a:moveTo>
                  <a:lnTo>
                    <a:pt x="0" y="3303556"/>
                  </a:lnTo>
                  <a:lnTo>
                    <a:pt x="0" y="3294031"/>
                  </a:lnTo>
                  <a:lnTo>
                    <a:pt x="21622" y="3294031"/>
                  </a:lnTo>
                  <a:lnTo>
                    <a:pt x="21622" y="3303556"/>
                  </a:lnTo>
                  <a:close/>
                  <a:moveTo>
                    <a:pt x="21622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21622" y="3240024"/>
                  </a:lnTo>
                  <a:lnTo>
                    <a:pt x="21622" y="3249549"/>
                  </a:lnTo>
                  <a:close/>
                  <a:moveTo>
                    <a:pt x="21622" y="3141536"/>
                  </a:moveTo>
                  <a:lnTo>
                    <a:pt x="0" y="3141536"/>
                  </a:lnTo>
                  <a:lnTo>
                    <a:pt x="0" y="3132011"/>
                  </a:lnTo>
                  <a:lnTo>
                    <a:pt x="21622" y="3132011"/>
                  </a:lnTo>
                  <a:lnTo>
                    <a:pt x="21622" y="3141536"/>
                  </a:lnTo>
                  <a:close/>
                  <a:moveTo>
                    <a:pt x="21622" y="3087529"/>
                  </a:moveTo>
                  <a:lnTo>
                    <a:pt x="0" y="3087529"/>
                  </a:lnTo>
                  <a:lnTo>
                    <a:pt x="0" y="3078004"/>
                  </a:lnTo>
                  <a:lnTo>
                    <a:pt x="21622" y="3078004"/>
                  </a:lnTo>
                  <a:lnTo>
                    <a:pt x="21622" y="3087529"/>
                  </a:lnTo>
                  <a:close/>
                  <a:moveTo>
                    <a:pt x="21622" y="3033617"/>
                  </a:moveTo>
                  <a:lnTo>
                    <a:pt x="0" y="3033617"/>
                  </a:lnTo>
                  <a:lnTo>
                    <a:pt x="0" y="3024092"/>
                  </a:lnTo>
                  <a:lnTo>
                    <a:pt x="21622" y="3024092"/>
                  </a:lnTo>
                  <a:lnTo>
                    <a:pt x="21622" y="3033617"/>
                  </a:lnTo>
                  <a:close/>
                  <a:moveTo>
                    <a:pt x="21622" y="2979611"/>
                  </a:moveTo>
                  <a:lnTo>
                    <a:pt x="0" y="2979611"/>
                  </a:lnTo>
                  <a:lnTo>
                    <a:pt x="0" y="2970086"/>
                  </a:lnTo>
                  <a:lnTo>
                    <a:pt x="21622" y="2970086"/>
                  </a:lnTo>
                  <a:lnTo>
                    <a:pt x="21622" y="2979611"/>
                  </a:lnTo>
                  <a:close/>
                  <a:moveTo>
                    <a:pt x="21622" y="2871597"/>
                  </a:moveTo>
                  <a:lnTo>
                    <a:pt x="0" y="2871597"/>
                  </a:lnTo>
                  <a:lnTo>
                    <a:pt x="0" y="2862072"/>
                  </a:lnTo>
                  <a:lnTo>
                    <a:pt x="21622" y="2862072"/>
                  </a:lnTo>
                  <a:lnTo>
                    <a:pt x="21622" y="2871597"/>
                  </a:lnTo>
                  <a:close/>
                  <a:moveTo>
                    <a:pt x="21622" y="2817590"/>
                  </a:moveTo>
                  <a:lnTo>
                    <a:pt x="0" y="2817590"/>
                  </a:lnTo>
                  <a:lnTo>
                    <a:pt x="0" y="2808065"/>
                  </a:lnTo>
                  <a:lnTo>
                    <a:pt x="21622" y="2808065"/>
                  </a:lnTo>
                  <a:lnTo>
                    <a:pt x="21622" y="2817590"/>
                  </a:lnTo>
                  <a:close/>
                  <a:moveTo>
                    <a:pt x="21622" y="2763584"/>
                  </a:moveTo>
                  <a:lnTo>
                    <a:pt x="0" y="2763584"/>
                  </a:lnTo>
                  <a:lnTo>
                    <a:pt x="0" y="2754059"/>
                  </a:lnTo>
                  <a:lnTo>
                    <a:pt x="21622" y="2754059"/>
                  </a:lnTo>
                  <a:lnTo>
                    <a:pt x="21622" y="2763584"/>
                  </a:lnTo>
                  <a:close/>
                  <a:moveTo>
                    <a:pt x="21622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21622" y="2700052"/>
                  </a:lnTo>
                  <a:lnTo>
                    <a:pt x="21622" y="2709577"/>
                  </a:lnTo>
                  <a:close/>
                  <a:moveTo>
                    <a:pt x="21622" y="2601563"/>
                  </a:moveTo>
                  <a:lnTo>
                    <a:pt x="0" y="2601563"/>
                  </a:lnTo>
                  <a:lnTo>
                    <a:pt x="0" y="2592038"/>
                  </a:lnTo>
                  <a:lnTo>
                    <a:pt x="21622" y="2592038"/>
                  </a:lnTo>
                  <a:lnTo>
                    <a:pt x="21622" y="2601563"/>
                  </a:lnTo>
                  <a:close/>
                  <a:moveTo>
                    <a:pt x="21622" y="2547557"/>
                  </a:moveTo>
                  <a:lnTo>
                    <a:pt x="0" y="2547557"/>
                  </a:lnTo>
                  <a:lnTo>
                    <a:pt x="0" y="2538032"/>
                  </a:lnTo>
                  <a:lnTo>
                    <a:pt x="21622" y="2538032"/>
                  </a:lnTo>
                  <a:lnTo>
                    <a:pt x="21622" y="2547557"/>
                  </a:lnTo>
                  <a:close/>
                  <a:moveTo>
                    <a:pt x="21622" y="2493550"/>
                  </a:moveTo>
                  <a:lnTo>
                    <a:pt x="0" y="2493550"/>
                  </a:lnTo>
                  <a:lnTo>
                    <a:pt x="0" y="2484025"/>
                  </a:lnTo>
                  <a:lnTo>
                    <a:pt x="21622" y="2484025"/>
                  </a:lnTo>
                  <a:lnTo>
                    <a:pt x="21622" y="2493550"/>
                  </a:lnTo>
                  <a:close/>
                  <a:moveTo>
                    <a:pt x="21622" y="2439543"/>
                  </a:moveTo>
                  <a:lnTo>
                    <a:pt x="0" y="2439543"/>
                  </a:lnTo>
                  <a:lnTo>
                    <a:pt x="0" y="2430018"/>
                  </a:lnTo>
                  <a:lnTo>
                    <a:pt x="21622" y="2430018"/>
                  </a:lnTo>
                  <a:lnTo>
                    <a:pt x="21622" y="2439543"/>
                  </a:lnTo>
                  <a:close/>
                  <a:moveTo>
                    <a:pt x="21622" y="2331530"/>
                  </a:moveTo>
                  <a:lnTo>
                    <a:pt x="0" y="2331530"/>
                  </a:lnTo>
                  <a:lnTo>
                    <a:pt x="0" y="2322005"/>
                  </a:lnTo>
                  <a:lnTo>
                    <a:pt x="21622" y="2322005"/>
                  </a:lnTo>
                  <a:lnTo>
                    <a:pt x="21622" y="2331530"/>
                  </a:lnTo>
                  <a:close/>
                  <a:moveTo>
                    <a:pt x="21622" y="2277618"/>
                  </a:moveTo>
                  <a:lnTo>
                    <a:pt x="0" y="2277618"/>
                  </a:lnTo>
                  <a:lnTo>
                    <a:pt x="0" y="2268093"/>
                  </a:lnTo>
                  <a:lnTo>
                    <a:pt x="21622" y="2268093"/>
                  </a:lnTo>
                  <a:lnTo>
                    <a:pt x="21622" y="2277618"/>
                  </a:lnTo>
                  <a:close/>
                  <a:moveTo>
                    <a:pt x="21622" y="2223611"/>
                  </a:moveTo>
                  <a:lnTo>
                    <a:pt x="0" y="2223611"/>
                  </a:lnTo>
                  <a:lnTo>
                    <a:pt x="0" y="2214086"/>
                  </a:lnTo>
                  <a:lnTo>
                    <a:pt x="21622" y="2214086"/>
                  </a:lnTo>
                  <a:lnTo>
                    <a:pt x="21622" y="2223611"/>
                  </a:lnTo>
                  <a:close/>
                  <a:moveTo>
                    <a:pt x="21622" y="2169605"/>
                  </a:moveTo>
                  <a:lnTo>
                    <a:pt x="0" y="2169605"/>
                  </a:lnTo>
                  <a:lnTo>
                    <a:pt x="0" y="2160080"/>
                  </a:lnTo>
                  <a:lnTo>
                    <a:pt x="21622" y="2160080"/>
                  </a:lnTo>
                  <a:lnTo>
                    <a:pt x="21622" y="2169605"/>
                  </a:lnTo>
                  <a:close/>
                  <a:moveTo>
                    <a:pt x="21622" y="2061591"/>
                  </a:moveTo>
                  <a:lnTo>
                    <a:pt x="0" y="2061591"/>
                  </a:lnTo>
                  <a:lnTo>
                    <a:pt x="0" y="2052066"/>
                  </a:lnTo>
                  <a:lnTo>
                    <a:pt x="21622" y="2052066"/>
                  </a:lnTo>
                  <a:lnTo>
                    <a:pt x="21622" y="2061591"/>
                  </a:lnTo>
                  <a:close/>
                  <a:moveTo>
                    <a:pt x="21622" y="2007584"/>
                  </a:moveTo>
                  <a:lnTo>
                    <a:pt x="0" y="2007584"/>
                  </a:lnTo>
                  <a:lnTo>
                    <a:pt x="0" y="1998059"/>
                  </a:lnTo>
                  <a:lnTo>
                    <a:pt x="21622" y="1998059"/>
                  </a:lnTo>
                  <a:lnTo>
                    <a:pt x="21622" y="2007584"/>
                  </a:lnTo>
                  <a:close/>
                  <a:moveTo>
                    <a:pt x="21622" y="1953578"/>
                  </a:moveTo>
                  <a:lnTo>
                    <a:pt x="0" y="1953578"/>
                  </a:lnTo>
                  <a:lnTo>
                    <a:pt x="0" y="1944053"/>
                  </a:lnTo>
                  <a:lnTo>
                    <a:pt x="21622" y="1944053"/>
                  </a:lnTo>
                  <a:lnTo>
                    <a:pt x="21622" y="1953578"/>
                  </a:lnTo>
                  <a:close/>
                  <a:moveTo>
                    <a:pt x="21622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21622" y="1890046"/>
                  </a:lnTo>
                  <a:lnTo>
                    <a:pt x="21622" y="1899571"/>
                  </a:lnTo>
                  <a:close/>
                  <a:moveTo>
                    <a:pt x="21622" y="1791557"/>
                  </a:moveTo>
                  <a:lnTo>
                    <a:pt x="0" y="1791557"/>
                  </a:lnTo>
                  <a:lnTo>
                    <a:pt x="0" y="1782032"/>
                  </a:lnTo>
                  <a:lnTo>
                    <a:pt x="21622" y="1782032"/>
                  </a:lnTo>
                  <a:lnTo>
                    <a:pt x="21622" y="1791557"/>
                  </a:lnTo>
                  <a:close/>
                  <a:moveTo>
                    <a:pt x="21622" y="1737551"/>
                  </a:moveTo>
                  <a:lnTo>
                    <a:pt x="0" y="1737551"/>
                  </a:lnTo>
                  <a:lnTo>
                    <a:pt x="0" y="1728026"/>
                  </a:lnTo>
                  <a:lnTo>
                    <a:pt x="21622" y="1728026"/>
                  </a:lnTo>
                  <a:lnTo>
                    <a:pt x="21622" y="1737551"/>
                  </a:lnTo>
                  <a:close/>
                  <a:moveTo>
                    <a:pt x="21622" y="1683544"/>
                  </a:moveTo>
                  <a:lnTo>
                    <a:pt x="0" y="1683544"/>
                  </a:lnTo>
                  <a:lnTo>
                    <a:pt x="0" y="1674019"/>
                  </a:lnTo>
                  <a:lnTo>
                    <a:pt x="21622" y="1674019"/>
                  </a:lnTo>
                  <a:lnTo>
                    <a:pt x="21622" y="1683544"/>
                  </a:lnTo>
                  <a:close/>
                  <a:moveTo>
                    <a:pt x="21622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21622" y="1620012"/>
                  </a:lnTo>
                  <a:lnTo>
                    <a:pt x="21622" y="1629537"/>
                  </a:lnTo>
                  <a:close/>
                  <a:moveTo>
                    <a:pt x="21622" y="1521523"/>
                  </a:moveTo>
                  <a:lnTo>
                    <a:pt x="0" y="1521523"/>
                  </a:lnTo>
                  <a:lnTo>
                    <a:pt x="0" y="1511998"/>
                  </a:lnTo>
                  <a:lnTo>
                    <a:pt x="21622" y="1511998"/>
                  </a:lnTo>
                  <a:lnTo>
                    <a:pt x="21622" y="1521523"/>
                  </a:lnTo>
                  <a:close/>
                  <a:moveTo>
                    <a:pt x="21622" y="1467612"/>
                  </a:moveTo>
                  <a:lnTo>
                    <a:pt x="0" y="1467612"/>
                  </a:lnTo>
                  <a:lnTo>
                    <a:pt x="0" y="1458087"/>
                  </a:lnTo>
                  <a:lnTo>
                    <a:pt x="21622" y="1458087"/>
                  </a:lnTo>
                  <a:lnTo>
                    <a:pt x="21622" y="1467612"/>
                  </a:lnTo>
                  <a:close/>
                  <a:moveTo>
                    <a:pt x="21622" y="1413605"/>
                  </a:moveTo>
                  <a:lnTo>
                    <a:pt x="0" y="1413605"/>
                  </a:lnTo>
                  <a:lnTo>
                    <a:pt x="0" y="1404080"/>
                  </a:lnTo>
                  <a:lnTo>
                    <a:pt x="21622" y="1404080"/>
                  </a:lnTo>
                  <a:lnTo>
                    <a:pt x="21622" y="1413605"/>
                  </a:lnTo>
                  <a:close/>
                  <a:moveTo>
                    <a:pt x="21622" y="1359598"/>
                  </a:moveTo>
                  <a:lnTo>
                    <a:pt x="0" y="1359598"/>
                  </a:lnTo>
                  <a:lnTo>
                    <a:pt x="0" y="1350073"/>
                  </a:lnTo>
                  <a:lnTo>
                    <a:pt x="21622" y="1350073"/>
                  </a:lnTo>
                  <a:lnTo>
                    <a:pt x="21622" y="1359598"/>
                  </a:lnTo>
                  <a:close/>
                  <a:moveTo>
                    <a:pt x="21622" y="1251585"/>
                  </a:moveTo>
                  <a:lnTo>
                    <a:pt x="0" y="1251585"/>
                  </a:lnTo>
                  <a:lnTo>
                    <a:pt x="0" y="1242060"/>
                  </a:lnTo>
                  <a:lnTo>
                    <a:pt x="21622" y="1242060"/>
                  </a:lnTo>
                  <a:lnTo>
                    <a:pt x="21622" y="1251585"/>
                  </a:lnTo>
                  <a:close/>
                  <a:moveTo>
                    <a:pt x="21622" y="1197578"/>
                  </a:moveTo>
                  <a:lnTo>
                    <a:pt x="0" y="1197578"/>
                  </a:lnTo>
                  <a:lnTo>
                    <a:pt x="0" y="1188053"/>
                  </a:lnTo>
                  <a:lnTo>
                    <a:pt x="21622" y="1188053"/>
                  </a:lnTo>
                  <a:lnTo>
                    <a:pt x="21622" y="1197578"/>
                  </a:lnTo>
                  <a:close/>
                  <a:moveTo>
                    <a:pt x="21622" y="1143572"/>
                  </a:moveTo>
                  <a:lnTo>
                    <a:pt x="0" y="1143572"/>
                  </a:lnTo>
                  <a:lnTo>
                    <a:pt x="0" y="1134047"/>
                  </a:lnTo>
                  <a:lnTo>
                    <a:pt x="21622" y="1134047"/>
                  </a:lnTo>
                  <a:lnTo>
                    <a:pt x="21622" y="1143572"/>
                  </a:lnTo>
                  <a:close/>
                  <a:moveTo>
                    <a:pt x="21622" y="1089565"/>
                  </a:moveTo>
                  <a:lnTo>
                    <a:pt x="0" y="1089565"/>
                  </a:lnTo>
                  <a:lnTo>
                    <a:pt x="0" y="1080040"/>
                  </a:lnTo>
                  <a:lnTo>
                    <a:pt x="21622" y="1080040"/>
                  </a:lnTo>
                  <a:lnTo>
                    <a:pt x="21622" y="1089565"/>
                  </a:lnTo>
                  <a:close/>
                  <a:moveTo>
                    <a:pt x="21622" y="981551"/>
                  </a:moveTo>
                  <a:lnTo>
                    <a:pt x="0" y="981551"/>
                  </a:lnTo>
                  <a:lnTo>
                    <a:pt x="0" y="972026"/>
                  </a:lnTo>
                  <a:lnTo>
                    <a:pt x="21622" y="972026"/>
                  </a:lnTo>
                  <a:lnTo>
                    <a:pt x="21622" y="981551"/>
                  </a:lnTo>
                  <a:close/>
                  <a:moveTo>
                    <a:pt x="21622" y="927545"/>
                  </a:moveTo>
                  <a:lnTo>
                    <a:pt x="0" y="927545"/>
                  </a:lnTo>
                  <a:lnTo>
                    <a:pt x="0" y="918020"/>
                  </a:lnTo>
                  <a:lnTo>
                    <a:pt x="21622" y="918020"/>
                  </a:lnTo>
                  <a:lnTo>
                    <a:pt x="21622" y="927545"/>
                  </a:lnTo>
                  <a:close/>
                  <a:moveTo>
                    <a:pt x="21622" y="873538"/>
                  </a:moveTo>
                  <a:lnTo>
                    <a:pt x="0" y="873538"/>
                  </a:lnTo>
                  <a:lnTo>
                    <a:pt x="0" y="864013"/>
                  </a:lnTo>
                  <a:lnTo>
                    <a:pt x="21622" y="864013"/>
                  </a:lnTo>
                  <a:lnTo>
                    <a:pt x="21622" y="873538"/>
                  </a:lnTo>
                  <a:close/>
                  <a:moveTo>
                    <a:pt x="21622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21622" y="810006"/>
                  </a:lnTo>
                  <a:lnTo>
                    <a:pt x="21622" y="819531"/>
                  </a:lnTo>
                  <a:close/>
                  <a:moveTo>
                    <a:pt x="21622" y="711518"/>
                  </a:moveTo>
                  <a:lnTo>
                    <a:pt x="0" y="711518"/>
                  </a:lnTo>
                  <a:lnTo>
                    <a:pt x="0" y="701993"/>
                  </a:lnTo>
                  <a:lnTo>
                    <a:pt x="21622" y="701993"/>
                  </a:lnTo>
                  <a:lnTo>
                    <a:pt x="21622" y="711518"/>
                  </a:lnTo>
                  <a:close/>
                  <a:moveTo>
                    <a:pt x="21622" y="657511"/>
                  </a:moveTo>
                  <a:lnTo>
                    <a:pt x="0" y="657511"/>
                  </a:lnTo>
                  <a:lnTo>
                    <a:pt x="0" y="647986"/>
                  </a:lnTo>
                  <a:lnTo>
                    <a:pt x="21622" y="647986"/>
                  </a:lnTo>
                  <a:lnTo>
                    <a:pt x="21622" y="657511"/>
                  </a:lnTo>
                  <a:close/>
                  <a:moveTo>
                    <a:pt x="21622" y="603599"/>
                  </a:moveTo>
                  <a:lnTo>
                    <a:pt x="0" y="603599"/>
                  </a:lnTo>
                  <a:lnTo>
                    <a:pt x="0" y="594074"/>
                  </a:lnTo>
                  <a:lnTo>
                    <a:pt x="21622" y="594074"/>
                  </a:lnTo>
                  <a:lnTo>
                    <a:pt x="21622" y="603599"/>
                  </a:lnTo>
                  <a:close/>
                  <a:moveTo>
                    <a:pt x="21622" y="549593"/>
                  </a:moveTo>
                  <a:lnTo>
                    <a:pt x="0" y="549593"/>
                  </a:lnTo>
                  <a:lnTo>
                    <a:pt x="0" y="540068"/>
                  </a:lnTo>
                  <a:lnTo>
                    <a:pt x="21622" y="540068"/>
                  </a:lnTo>
                  <a:lnTo>
                    <a:pt x="21622" y="549593"/>
                  </a:lnTo>
                  <a:close/>
                  <a:moveTo>
                    <a:pt x="21622" y="441579"/>
                  </a:moveTo>
                  <a:lnTo>
                    <a:pt x="0" y="441579"/>
                  </a:lnTo>
                  <a:lnTo>
                    <a:pt x="0" y="432054"/>
                  </a:lnTo>
                  <a:lnTo>
                    <a:pt x="21622" y="432054"/>
                  </a:lnTo>
                  <a:lnTo>
                    <a:pt x="21622" y="441579"/>
                  </a:lnTo>
                  <a:close/>
                  <a:moveTo>
                    <a:pt x="21622" y="387572"/>
                  </a:moveTo>
                  <a:lnTo>
                    <a:pt x="0" y="387572"/>
                  </a:lnTo>
                  <a:lnTo>
                    <a:pt x="0" y="378047"/>
                  </a:lnTo>
                  <a:lnTo>
                    <a:pt x="21622" y="378047"/>
                  </a:lnTo>
                  <a:lnTo>
                    <a:pt x="21622" y="387572"/>
                  </a:lnTo>
                  <a:close/>
                  <a:moveTo>
                    <a:pt x="21622" y="333566"/>
                  </a:moveTo>
                  <a:lnTo>
                    <a:pt x="0" y="333566"/>
                  </a:lnTo>
                  <a:lnTo>
                    <a:pt x="0" y="324041"/>
                  </a:lnTo>
                  <a:lnTo>
                    <a:pt x="21622" y="324041"/>
                  </a:lnTo>
                  <a:lnTo>
                    <a:pt x="21622" y="333566"/>
                  </a:lnTo>
                  <a:close/>
                  <a:moveTo>
                    <a:pt x="21622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21622" y="270034"/>
                  </a:lnTo>
                  <a:lnTo>
                    <a:pt x="21622" y="279559"/>
                  </a:lnTo>
                  <a:close/>
                  <a:moveTo>
                    <a:pt x="21622" y="171545"/>
                  </a:moveTo>
                  <a:lnTo>
                    <a:pt x="0" y="171545"/>
                  </a:lnTo>
                  <a:lnTo>
                    <a:pt x="0" y="162020"/>
                  </a:lnTo>
                  <a:lnTo>
                    <a:pt x="21622" y="162020"/>
                  </a:lnTo>
                  <a:lnTo>
                    <a:pt x="21622" y="171545"/>
                  </a:lnTo>
                  <a:close/>
                  <a:moveTo>
                    <a:pt x="21622" y="117538"/>
                  </a:moveTo>
                  <a:lnTo>
                    <a:pt x="0" y="117538"/>
                  </a:lnTo>
                  <a:lnTo>
                    <a:pt x="0" y="108013"/>
                  </a:lnTo>
                  <a:lnTo>
                    <a:pt x="21622" y="108013"/>
                  </a:lnTo>
                  <a:lnTo>
                    <a:pt x="21622" y="117538"/>
                  </a:lnTo>
                  <a:close/>
                  <a:moveTo>
                    <a:pt x="21622" y="63532"/>
                  </a:moveTo>
                  <a:lnTo>
                    <a:pt x="0" y="63532"/>
                  </a:lnTo>
                  <a:lnTo>
                    <a:pt x="0" y="54007"/>
                  </a:lnTo>
                  <a:lnTo>
                    <a:pt x="21622" y="54007"/>
                  </a:lnTo>
                  <a:lnTo>
                    <a:pt x="21622" y="63532"/>
                  </a:lnTo>
                  <a:close/>
                  <a:moveTo>
                    <a:pt x="21622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21622" y="0"/>
                  </a:lnTo>
                  <a:lnTo>
                    <a:pt x="21622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8532C51-2AF7-4992-8ADE-E00C2D0447B9}"/>
                </a:ext>
              </a:extLst>
            </p:cNvPr>
            <p:cNvSpPr/>
            <p:nvPr/>
          </p:nvSpPr>
          <p:spPr>
            <a:xfrm>
              <a:off x="3925890" y="944371"/>
              <a:ext cx="38100" cy="4867275"/>
            </a:xfrm>
            <a:custGeom>
              <a:avLst/>
              <a:gdLst>
                <a:gd name="connsiteX0" fmla="*/ 43243 w 38100"/>
                <a:gd name="connsiteY0" fmla="*/ 4869561 h 4867275"/>
                <a:gd name="connsiteX1" fmla="*/ 0 w 38100"/>
                <a:gd name="connsiteY1" fmla="*/ 4869561 h 4867275"/>
                <a:gd name="connsiteX2" fmla="*/ 0 w 38100"/>
                <a:gd name="connsiteY2" fmla="*/ 4860036 h 4867275"/>
                <a:gd name="connsiteX3" fmla="*/ 43243 w 38100"/>
                <a:gd name="connsiteY3" fmla="*/ 4860036 h 4867275"/>
                <a:gd name="connsiteX4" fmla="*/ 43243 w 38100"/>
                <a:gd name="connsiteY4" fmla="*/ 4869561 h 4867275"/>
                <a:gd name="connsiteX5" fmla="*/ 43243 w 38100"/>
                <a:gd name="connsiteY5" fmla="*/ 4599527 h 4867275"/>
                <a:gd name="connsiteX6" fmla="*/ 0 w 38100"/>
                <a:gd name="connsiteY6" fmla="*/ 4599527 h 4867275"/>
                <a:gd name="connsiteX7" fmla="*/ 0 w 38100"/>
                <a:gd name="connsiteY7" fmla="*/ 4590002 h 4867275"/>
                <a:gd name="connsiteX8" fmla="*/ 43243 w 38100"/>
                <a:gd name="connsiteY8" fmla="*/ 4590002 h 4867275"/>
                <a:gd name="connsiteX9" fmla="*/ 43243 w 38100"/>
                <a:gd name="connsiteY9" fmla="*/ 4599527 h 4867275"/>
                <a:gd name="connsiteX10" fmla="*/ 43243 w 38100"/>
                <a:gd name="connsiteY10" fmla="*/ 4329494 h 4867275"/>
                <a:gd name="connsiteX11" fmla="*/ 0 w 38100"/>
                <a:gd name="connsiteY11" fmla="*/ 4329494 h 4867275"/>
                <a:gd name="connsiteX12" fmla="*/ 0 w 38100"/>
                <a:gd name="connsiteY12" fmla="*/ 4319969 h 4867275"/>
                <a:gd name="connsiteX13" fmla="*/ 43243 w 38100"/>
                <a:gd name="connsiteY13" fmla="*/ 4319969 h 4867275"/>
                <a:gd name="connsiteX14" fmla="*/ 43243 w 38100"/>
                <a:gd name="connsiteY14" fmla="*/ 4329494 h 4867275"/>
                <a:gd name="connsiteX15" fmla="*/ 43243 w 38100"/>
                <a:gd name="connsiteY15" fmla="*/ 4059555 h 4867275"/>
                <a:gd name="connsiteX16" fmla="*/ 0 w 38100"/>
                <a:gd name="connsiteY16" fmla="*/ 4059555 h 4867275"/>
                <a:gd name="connsiteX17" fmla="*/ 0 w 38100"/>
                <a:gd name="connsiteY17" fmla="*/ 4050030 h 4867275"/>
                <a:gd name="connsiteX18" fmla="*/ 43243 w 38100"/>
                <a:gd name="connsiteY18" fmla="*/ 4050030 h 4867275"/>
                <a:gd name="connsiteX19" fmla="*/ 43243 w 38100"/>
                <a:gd name="connsiteY19" fmla="*/ 4059555 h 4867275"/>
                <a:gd name="connsiteX20" fmla="*/ 43243 w 38100"/>
                <a:gd name="connsiteY20" fmla="*/ 3519488 h 4867275"/>
                <a:gd name="connsiteX21" fmla="*/ 0 w 38100"/>
                <a:gd name="connsiteY21" fmla="*/ 3519488 h 4867275"/>
                <a:gd name="connsiteX22" fmla="*/ 0 w 38100"/>
                <a:gd name="connsiteY22" fmla="*/ 3509963 h 4867275"/>
                <a:gd name="connsiteX23" fmla="*/ 43243 w 38100"/>
                <a:gd name="connsiteY23" fmla="*/ 3509963 h 4867275"/>
                <a:gd name="connsiteX24" fmla="*/ 43243 w 38100"/>
                <a:gd name="connsiteY24" fmla="*/ 3519488 h 4867275"/>
                <a:gd name="connsiteX25" fmla="*/ 43243 w 38100"/>
                <a:gd name="connsiteY25" fmla="*/ 3249549 h 4867275"/>
                <a:gd name="connsiteX26" fmla="*/ 0 w 38100"/>
                <a:gd name="connsiteY26" fmla="*/ 3249549 h 4867275"/>
                <a:gd name="connsiteX27" fmla="*/ 0 w 38100"/>
                <a:gd name="connsiteY27" fmla="*/ 3240024 h 4867275"/>
                <a:gd name="connsiteX28" fmla="*/ 43243 w 38100"/>
                <a:gd name="connsiteY28" fmla="*/ 3240024 h 4867275"/>
                <a:gd name="connsiteX29" fmla="*/ 43243 w 38100"/>
                <a:gd name="connsiteY29" fmla="*/ 3249549 h 4867275"/>
                <a:gd name="connsiteX30" fmla="*/ 43243 w 38100"/>
                <a:gd name="connsiteY30" fmla="*/ 2979515 h 4867275"/>
                <a:gd name="connsiteX31" fmla="*/ 0 w 38100"/>
                <a:gd name="connsiteY31" fmla="*/ 2979515 h 4867275"/>
                <a:gd name="connsiteX32" fmla="*/ 0 w 38100"/>
                <a:gd name="connsiteY32" fmla="*/ 2969990 h 4867275"/>
                <a:gd name="connsiteX33" fmla="*/ 43243 w 38100"/>
                <a:gd name="connsiteY33" fmla="*/ 2969990 h 4867275"/>
                <a:gd name="connsiteX34" fmla="*/ 43243 w 38100"/>
                <a:gd name="connsiteY34" fmla="*/ 2979515 h 4867275"/>
                <a:gd name="connsiteX35" fmla="*/ 43243 w 38100"/>
                <a:gd name="connsiteY35" fmla="*/ 2709577 h 4867275"/>
                <a:gd name="connsiteX36" fmla="*/ 0 w 38100"/>
                <a:gd name="connsiteY36" fmla="*/ 2709577 h 4867275"/>
                <a:gd name="connsiteX37" fmla="*/ 0 w 38100"/>
                <a:gd name="connsiteY37" fmla="*/ 2700052 h 4867275"/>
                <a:gd name="connsiteX38" fmla="*/ 43243 w 38100"/>
                <a:gd name="connsiteY38" fmla="*/ 2700052 h 4867275"/>
                <a:gd name="connsiteX39" fmla="*/ 43243 w 38100"/>
                <a:gd name="connsiteY39" fmla="*/ 2709577 h 4867275"/>
                <a:gd name="connsiteX40" fmla="*/ 43243 w 38100"/>
                <a:gd name="connsiteY40" fmla="*/ 2169509 h 4867275"/>
                <a:gd name="connsiteX41" fmla="*/ 0 w 38100"/>
                <a:gd name="connsiteY41" fmla="*/ 2169509 h 4867275"/>
                <a:gd name="connsiteX42" fmla="*/ 0 w 38100"/>
                <a:gd name="connsiteY42" fmla="*/ 2159984 h 4867275"/>
                <a:gd name="connsiteX43" fmla="*/ 43243 w 38100"/>
                <a:gd name="connsiteY43" fmla="*/ 2159984 h 4867275"/>
                <a:gd name="connsiteX44" fmla="*/ 43243 w 38100"/>
                <a:gd name="connsiteY44" fmla="*/ 2169509 h 4867275"/>
                <a:gd name="connsiteX45" fmla="*/ 43243 w 38100"/>
                <a:gd name="connsiteY45" fmla="*/ 1899571 h 4867275"/>
                <a:gd name="connsiteX46" fmla="*/ 0 w 38100"/>
                <a:gd name="connsiteY46" fmla="*/ 1899571 h 4867275"/>
                <a:gd name="connsiteX47" fmla="*/ 0 w 38100"/>
                <a:gd name="connsiteY47" fmla="*/ 1890046 h 4867275"/>
                <a:gd name="connsiteX48" fmla="*/ 43243 w 38100"/>
                <a:gd name="connsiteY48" fmla="*/ 1890046 h 4867275"/>
                <a:gd name="connsiteX49" fmla="*/ 43243 w 38100"/>
                <a:gd name="connsiteY49" fmla="*/ 1899571 h 4867275"/>
                <a:gd name="connsiteX50" fmla="*/ 43243 w 38100"/>
                <a:gd name="connsiteY50" fmla="*/ 1629537 h 4867275"/>
                <a:gd name="connsiteX51" fmla="*/ 0 w 38100"/>
                <a:gd name="connsiteY51" fmla="*/ 1629537 h 4867275"/>
                <a:gd name="connsiteX52" fmla="*/ 0 w 38100"/>
                <a:gd name="connsiteY52" fmla="*/ 1620012 h 4867275"/>
                <a:gd name="connsiteX53" fmla="*/ 43243 w 38100"/>
                <a:gd name="connsiteY53" fmla="*/ 1620012 h 4867275"/>
                <a:gd name="connsiteX54" fmla="*/ 43243 w 38100"/>
                <a:gd name="connsiteY54" fmla="*/ 1629537 h 4867275"/>
                <a:gd name="connsiteX55" fmla="*/ 43243 w 38100"/>
                <a:gd name="connsiteY55" fmla="*/ 1359503 h 4867275"/>
                <a:gd name="connsiteX56" fmla="*/ 0 w 38100"/>
                <a:gd name="connsiteY56" fmla="*/ 1359503 h 4867275"/>
                <a:gd name="connsiteX57" fmla="*/ 0 w 38100"/>
                <a:gd name="connsiteY57" fmla="*/ 1349978 h 4867275"/>
                <a:gd name="connsiteX58" fmla="*/ 43243 w 38100"/>
                <a:gd name="connsiteY58" fmla="*/ 1349978 h 4867275"/>
                <a:gd name="connsiteX59" fmla="*/ 43243 w 38100"/>
                <a:gd name="connsiteY59" fmla="*/ 1359503 h 4867275"/>
                <a:gd name="connsiteX60" fmla="*/ 43243 w 38100"/>
                <a:gd name="connsiteY60" fmla="*/ 819531 h 4867275"/>
                <a:gd name="connsiteX61" fmla="*/ 0 w 38100"/>
                <a:gd name="connsiteY61" fmla="*/ 819531 h 4867275"/>
                <a:gd name="connsiteX62" fmla="*/ 0 w 38100"/>
                <a:gd name="connsiteY62" fmla="*/ 810006 h 4867275"/>
                <a:gd name="connsiteX63" fmla="*/ 43243 w 38100"/>
                <a:gd name="connsiteY63" fmla="*/ 810006 h 4867275"/>
                <a:gd name="connsiteX64" fmla="*/ 43243 w 38100"/>
                <a:gd name="connsiteY64" fmla="*/ 819531 h 4867275"/>
                <a:gd name="connsiteX65" fmla="*/ 43243 w 38100"/>
                <a:gd name="connsiteY65" fmla="*/ 549497 h 4867275"/>
                <a:gd name="connsiteX66" fmla="*/ 0 w 38100"/>
                <a:gd name="connsiteY66" fmla="*/ 549497 h 4867275"/>
                <a:gd name="connsiteX67" fmla="*/ 0 w 38100"/>
                <a:gd name="connsiteY67" fmla="*/ 539972 h 4867275"/>
                <a:gd name="connsiteX68" fmla="*/ 43243 w 38100"/>
                <a:gd name="connsiteY68" fmla="*/ 539972 h 4867275"/>
                <a:gd name="connsiteX69" fmla="*/ 43243 w 38100"/>
                <a:gd name="connsiteY69" fmla="*/ 549497 h 4867275"/>
                <a:gd name="connsiteX70" fmla="*/ 43243 w 38100"/>
                <a:gd name="connsiteY70" fmla="*/ 279559 h 4867275"/>
                <a:gd name="connsiteX71" fmla="*/ 0 w 38100"/>
                <a:gd name="connsiteY71" fmla="*/ 279559 h 4867275"/>
                <a:gd name="connsiteX72" fmla="*/ 0 w 38100"/>
                <a:gd name="connsiteY72" fmla="*/ 270034 h 4867275"/>
                <a:gd name="connsiteX73" fmla="*/ 43243 w 38100"/>
                <a:gd name="connsiteY73" fmla="*/ 270034 h 4867275"/>
                <a:gd name="connsiteX74" fmla="*/ 43243 w 38100"/>
                <a:gd name="connsiteY74" fmla="*/ 279559 h 4867275"/>
                <a:gd name="connsiteX75" fmla="*/ 43243 w 38100"/>
                <a:gd name="connsiteY75" fmla="*/ 9525 h 4867275"/>
                <a:gd name="connsiteX76" fmla="*/ 0 w 38100"/>
                <a:gd name="connsiteY76" fmla="*/ 9525 h 4867275"/>
                <a:gd name="connsiteX77" fmla="*/ 0 w 38100"/>
                <a:gd name="connsiteY77" fmla="*/ 0 h 4867275"/>
                <a:gd name="connsiteX78" fmla="*/ 43243 w 38100"/>
                <a:gd name="connsiteY78" fmla="*/ 0 h 4867275"/>
                <a:gd name="connsiteX79" fmla="*/ 43243 w 38100"/>
                <a:gd name="connsiteY79" fmla="*/ 9525 h 486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00" h="4867275">
                  <a:moveTo>
                    <a:pt x="43243" y="4869561"/>
                  </a:moveTo>
                  <a:lnTo>
                    <a:pt x="0" y="4869561"/>
                  </a:lnTo>
                  <a:lnTo>
                    <a:pt x="0" y="4860036"/>
                  </a:lnTo>
                  <a:lnTo>
                    <a:pt x="43243" y="4860036"/>
                  </a:lnTo>
                  <a:lnTo>
                    <a:pt x="43243" y="4869561"/>
                  </a:lnTo>
                  <a:close/>
                  <a:moveTo>
                    <a:pt x="43243" y="4599527"/>
                  </a:moveTo>
                  <a:lnTo>
                    <a:pt x="0" y="4599527"/>
                  </a:lnTo>
                  <a:lnTo>
                    <a:pt x="0" y="4590002"/>
                  </a:lnTo>
                  <a:lnTo>
                    <a:pt x="43243" y="4590002"/>
                  </a:lnTo>
                  <a:lnTo>
                    <a:pt x="43243" y="4599527"/>
                  </a:lnTo>
                  <a:close/>
                  <a:moveTo>
                    <a:pt x="43243" y="4329494"/>
                  </a:moveTo>
                  <a:lnTo>
                    <a:pt x="0" y="4329494"/>
                  </a:lnTo>
                  <a:lnTo>
                    <a:pt x="0" y="4319969"/>
                  </a:lnTo>
                  <a:lnTo>
                    <a:pt x="43243" y="4319969"/>
                  </a:lnTo>
                  <a:lnTo>
                    <a:pt x="43243" y="4329494"/>
                  </a:lnTo>
                  <a:close/>
                  <a:moveTo>
                    <a:pt x="43243" y="4059555"/>
                  </a:moveTo>
                  <a:lnTo>
                    <a:pt x="0" y="4059555"/>
                  </a:lnTo>
                  <a:lnTo>
                    <a:pt x="0" y="4050030"/>
                  </a:lnTo>
                  <a:lnTo>
                    <a:pt x="43243" y="4050030"/>
                  </a:lnTo>
                  <a:lnTo>
                    <a:pt x="43243" y="4059555"/>
                  </a:lnTo>
                  <a:close/>
                  <a:moveTo>
                    <a:pt x="43243" y="3519488"/>
                  </a:moveTo>
                  <a:lnTo>
                    <a:pt x="0" y="3519488"/>
                  </a:lnTo>
                  <a:lnTo>
                    <a:pt x="0" y="3509963"/>
                  </a:lnTo>
                  <a:lnTo>
                    <a:pt x="43243" y="3509963"/>
                  </a:lnTo>
                  <a:lnTo>
                    <a:pt x="43243" y="3519488"/>
                  </a:lnTo>
                  <a:close/>
                  <a:moveTo>
                    <a:pt x="43243" y="3249549"/>
                  </a:moveTo>
                  <a:lnTo>
                    <a:pt x="0" y="3249549"/>
                  </a:lnTo>
                  <a:lnTo>
                    <a:pt x="0" y="3240024"/>
                  </a:lnTo>
                  <a:lnTo>
                    <a:pt x="43243" y="3240024"/>
                  </a:lnTo>
                  <a:lnTo>
                    <a:pt x="43243" y="3249549"/>
                  </a:lnTo>
                  <a:close/>
                  <a:moveTo>
                    <a:pt x="43243" y="2979515"/>
                  </a:moveTo>
                  <a:lnTo>
                    <a:pt x="0" y="2979515"/>
                  </a:lnTo>
                  <a:lnTo>
                    <a:pt x="0" y="2969990"/>
                  </a:lnTo>
                  <a:lnTo>
                    <a:pt x="43243" y="2969990"/>
                  </a:lnTo>
                  <a:lnTo>
                    <a:pt x="43243" y="2979515"/>
                  </a:lnTo>
                  <a:close/>
                  <a:moveTo>
                    <a:pt x="43243" y="2709577"/>
                  </a:moveTo>
                  <a:lnTo>
                    <a:pt x="0" y="2709577"/>
                  </a:lnTo>
                  <a:lnTo>
                    <a:pt x="0" y="2700052"/>
                  </a:lnTo>
                  <a:lnTo>
                    <a:pt x="43243" y="2700052"/>
                  </a:lnTo>
                  <a:lnTo>
                    <a:pt x="43243" y="2709577"/>
                  </a:lnTo>
                  <a:close/>
                  <a:moveTo>
                    <a:pt x="43243" y="2169509"/>
                  </a:moveTo>
                  <a:lnTo>
                    <a:pt x="0" y="2169509"/>
                  </a:lnTo>
                  <a:lnTo>
                    <a:pt x="0" y="2159984"/>
                  </a:lnTo>
                  <a:lnTo>
                    <a:pt x="43243" y="2159984"/>
                  </a:lnTo>
                  <a:lnTo>
                    <a:pt x="43243" y="2169509"/>
                  </a:lnTo>
                  <a:close/>
                  <a:moveTo>
                    <a:pt x="43243" y="1899571"/>
                  </a:moveTo>
                  <a:lnTo>
                    <a:pt x="0" y="1899571"/>
                  </a:lnTo>
                  <a:lnTo>
                    <a:pt x="0" y="1890046"/>
                  </a:lnTo>
                  <a:lnTo>
                    <a:pt x="43243" y="1890046"/>
                  </a:lnTo>
                  <a:lnTo>
                    <a:pt x="43243" y="1899571"/>
                  </a:lnTo>
                  <a:close/>
                  <a:moveTo>
                    <a:pt x="43243" y="1629537"/>
                  </a:moveTo>
                  <a:lnTo>
                    <a:pt x="0" y="1629537"/>
                  </a:lnTo>
                  <a:lnTo>
                    <a:pt x="0" y="1620012"/>
                  </a:lnTo>
                  <a:lnTo>
                    <a:pt x="43243" y="1620012"/>
                  </a:lnTo>
                  <a:lnTo>
                    <a:pt x="43243" y="1629537"/>
                  </a:lnTo>
                  <a:close/>
                  <a:moveTo>
                    <a:pt x="43243" y="1359503"/>
                  </a:moveTo>
                  <a:lnTo>
                    <a:pt x="0" y="1359503"/>
                  </a:lnTo>
                  <a:lnTo>
                    <a:pt x="0" y="1349978"/>
                  </a:lnTo>
                  <a:lnTo>
                    <a:pt x="43243" y="1349978"/>
                  </a:lnTo>
                  <a:lnTo>
                    <a:pt x="43243" y="1359503"/>
                  </a:lnTo>
                  <a:close/>
                  <a:moveTo>
                    <a:pt x="43243" y="819531"/>
                  </a:moveTo>
                  <a:lnTo>
                    <a:pt x="0" y="819531"/>
                  </a:lnTo>
                  <a:lnTo>
                    <a:pt x="0" y="810006"/>
                  </a:lnTo>
                  <a:lnTo>
                    <a:pt x="43243" y="810006"/>
                  </a:lnTo>
                  <a:lnTo>
                    <a:pt x="43243" y="819531"/>
                  </a:lnTo>
                  <a:close/>
                  <a:moveTo>
                    <a:pt x="43243" y="549497"/>
                  </a:moveTo>
                  <a:lnTo>
                    <a:pt x="0" y="549497"/>
                  </a:lnTo>
                  <a:lnTo>
                    <a:pt x="0" y="539972"/>
                  </a:lnTo>
                  <a:lnTo>
                    <a:pt x="43243" y="539972"/>
                  </a:lnTo>
                  <a:lnTo>
                    <a:pt x="43243" y="549497"/>
                  </a:lnTo>
                  <a:close/>
                  <a:moveTo>
                    <a:pt x="43243" y="279559"/>
                  </a:moveTo>
                  <a:lnTo>
                    <a:pt x="0" y="279559"/>
                  </a:lnTo>
                  <a:lnTo>
                    <a:pt x="0" y="270034"/>
                  </a:lnTo>
                  <a:lnTo>
                    <a:pt x="43243" y="270034"/>
                  </a:lnTo>
                  <a:lnTo>
                    <a:pt x="43243" y="279559"/>
                  </a:lnTo>
                  <a:close/>
                  <a:moveTo>
                    <a:pt x="43243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43243" y="0"/>
                  </a:lnTo>
                  <a:lnTo>
                    <a:pt x="43243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CC72E92-988D-4AEC-9E47-6734E866D052}"/>
                </a:ext>
              </a:extLst>
            </p:cNvPr>
            <p:cNvSpPr/>
            <p:nvPr/>
          </p:nvSpPr>
          <p:spPr>
            <a:xfrm>
              <a:off x="3909697" y="668337"/>
              <a:ext cx="66675" cy="5419725"/>
            </a:xfrm>
            <a:custGeom>
              <a:avLst/>
              <a:gdLst>
                <a:gd name="connsiteX0" fmla="*/ 21622 w 66675"/>
                <a:gd name="connsiteY0" fmla="*/ 5400008 h 5419725"/>
                <a:gd name="connsiteX1" fmla="*/ 21622 w 66675"/>
                <a:gd name="connsiteY1" fmla="*/ 5421630 h 5419725"/>
                <a:gd name="connsiteX2" fmla="*/ 0 w 66675"/>
                <a:gd name="connsiteY2" fmla="*/ 5416201 h 5419725"/>
                <a:gd name="connsiteX3" fmla="*/ 0 w 66675"/>
                <a:gd name="connsiteY3" fmla="*/ 5405438 h 5419725"/>
                <a:gd name="connsiteX4" fmla="*/ 21622 w 66675"/>
                <a:gd name="connsiteY4" fmla="*/ 5400008 h 5419725"/>
                <a:gd name="connsiteX5" fmla="*/ 54007 w 66675"/>
                <a:gd name="connsiteY5" fmla="*/ 5400008 h 5419725"/>
                <a:gd name="connsiteX6" fmla="*/ 54007 w 66675"/>
                <a:gd name="connsiteY6" fmla="*/ 5421630 h 5419725"/>
                <a:gd name="connsiteX7" fmla="*/ 75629 w 66675"/>
                <a:gd name="connsiteY7" fmla="*/ 5416201 h 5419725"/>
                <a:gd name="connsiteX8" fmla="*/ 75629 w 66675"/>
                <a:gd name="connsiteY8" fmla="*/ 5405438 h 5419725"/>
                <a:gd name="connsiteX9" fmla="*/ 54007 w 66675"/>
                <a:gd name="connsiteY9" fmla="*/ 5400008 h 5419725"/>
                <a:gd name="connsiteX10" fmla="*/ 0 w 66675"/>
                <a:gd name="connsiteY10" fmla="*/ 4055364 h 5419725"/>
                <a:gd name="connsiteX11" fmla="*/ 0 w 66675"/>
                <a:gd name="connsiteY11" fmla="*/ 4066128 h 5419725"/>
                <a:gd name="connsiteX12" fmla="*/ 21622 w 66675"/>
                <a:gd name="connsiteY12" fmla="*/ 4071557 h 5419725"/>
                <a:gd name="connsiteX13" fmla="*/ 21622 w 66675"/>
                <a:gd name="connsiteY13" fmla="*/ 4049935 h 5419725"/>
                <a:gd name="connsiteX14" fmla="*/ 0 w 66675"/>
                <a:gd name="connsiteY14" fmla="*/ 4055364 h 5419725"/>
                <a:gd name="connsiteX15" fmla="*/ 54007 w 66675"/>
                <a:gd name="connsiteY15" fmla="*/ 4050030 h 5419725"/>
                <a:gd name="connsiteX16" fmla="*/ 54007 w 66675"/>
                <a:gd name="connsiteY16" fmla="*/ 4071652 h 5419725"/>
                <a:gd name="connsiteX17" fmla="*/ 75629 w 66675"/>
                <a:gd name="connsiteY17" fmla="*/ 4066223 h 5419725"/>
                <a:gd name="connsiteX18" fmla="*/ 75629 w 66675"/>
                <a:gd name="connsiteY18" fmla="*/ 4055459 h 5419725"/>
                <a:gd name="connsiteX19" fmla="*/ 54007 w 66675"/>
                <a:gd name="connsiteY19" fmla="*/ 4050030 h 5419725"/>
                <a:gd name="connsiteX20" fmla="*/ 0 w 66675"/>
                <a:gd name="connsiteY20" fmla="*/ 2705386 h 5419725"/>
                <a:gd name="connsiteX21" fmla="*/ 0 w 66675"/>
                <a:gd name="connsiteY21" fmla="*/ 2716149 h 5419725"/>
                <a:gd name="connsiteX22" fmla="*/ 21622 w 66675"/>
                <a:gd name="connsiteY22" fmla="*/ 2721578 h 5419725"/>
                <a:gd name="connsiteX23" fmla="*/ 21622 w 66675"/>
                <a:gd name="connsiteY23" fmla="*/ 2699957 h 5419725"/>
                <a:gd name="connsiteX24" fmla="*/ 0 w 66675"/>
                <a:gd name="connsiteY24" fmla="*/ 2705386 h 5419725"/>
                <a:gd name="connsiteX25" fmla="*/ 54007 w 66675"/>
                <a:gd name="connsiteY25" fmla="*/ 2699957 h 5419725"/>
                <a:gd name="connsiteX26" fmla="*/ 54007 w 66675"/>
                <a:gd name="connsiteY26" fmla="*/ 2721578 h 5419725"/>
                <a:gd name="connsiteX27" fmla="*/ 75629 w 66675"/>
                <a:gd name="connsiteY27" fmla="*/ 2716149 h 5419725"/>
                <a:gd name="connsiteX28" fmla="*/ 75629 w 66675"/>
                <a:gd name="connsiteY28" fmla="*/ 2705386 h 5419725"/>
                <a:gd name="connsiteX29" fmla="*/ 54007 w 66675"/>
                <a:gd name="connsiteY29" fmla="*/ 2699957 h 5419725"/>
                <a:gd name="connsiteX30" fmla="*/ 0 w 66675"/>
                <a:gd name="connsiteY30" fmla="*/ 1355408 h 5419725"/>
                <a:gd name="connsiteX31" fmla="*/ 0 w 66675"/>
                <a:gd name="connsiteY31" fmla="*/ 1366171 h 5419725"/>
                <a:gd name="connsiteX32" fmla="*/ 21622 w 66675"/>
                <a:gd name="connsiteY32" fmla="*/ 1371600 h 5419725"/>
                <a:gd name="connsiteX33" fmla="*/ 21622 w 66675"/>
                <a:gd name="connsiteY33" fmla="*/ 1349978 h 5419725"/>
                <a:gd name="connsiteX34" fmla="*/ 0 w 66675"/>
                <a:gd name="connsiteY34" fmla="*/ 1355408 h 5419725"/>
                <a:gd name="connsiteX35" fmla="*/ 54007 w 66675"/>
                <a:gd name="connsiteY35" fmla="*/ 1349978 h 5419725"/>
                <a:gd name="connsiteX36" fmla="*/ 54007 w 66675"/>
                <a:gd name="connsiteY36" fmla="*/ 1371600 h 5419725"/>
                <a:gd name="connsiteX37" fmla="*/ 75629 w 66675"/>
                <a:gd name="connsiteY37" fmla="*/ 1366171 h 5419725"/>
                <a:gd name="connsiteX38" fmla="*/ 75629 w 66675"/>
                <a:gd name="connsiteY38" fmla="*/ 1355408 h 5419725"/>
                <a:gd name="connsiteX39" fmla="*/ 54007 w 66675"/>
                <a:gd name="connsiteY39" fmla="*/ 1349978 h 5419725"/>
                <a:gd name="connsiteX40" fmla="*/ 0 w 66675"/>
                <a:gd name="connsiteY40" fmla="*/ 5429 h 5419725"/>
                <a:gd name="connsiteX41" fmla="*/ 0 w 66675"/>
                <a:gd name="connsiteY41" fmla="*/ 16193 h 5419725"/>
                <a:gd name="connsiteX42" fmla="*/ 21622 w 66675"/>
                <a:gd name="connsiteY42" fmla="*/ 21622 h 5419725"/>
                <a:gd name="connsiteX43" fmla="*/ 21622 w 66675"/>
                <a:gd name="connsiteY43" fmla="*/ 0 h 5419725"/>
                <a:gd name="connsiteX44" fmla="*/ 0 w 66675"/>
                <a:gd name="connsiteY44" fmla="*/ 5429 h 5419725"/>
                <a:gd name="connsiteX45" fmla="*/ 54007 w 66675"/>
                <a:gd name="connsiteY45" fmla="*/ 0 h 5419725"/>
                <a:gd name="connsiteX46" fmla="*/ 54007 w 66675"/>
                <a:gd name="connsiteY46" fmla="*/ 21622 h 5419725"/>
                <a:gd name="connsiteX47" fmla="*/ 75629 w 66675"/>
                <a:gd name="connsiteY47" fmla="*/ 16193 h 5419725"/>
                <a:gd name="connsiteX48" fmla="*/ 75629 w 66675"/>
                <a:gd name="connsiteY48" fmla="*/ 5429 h 5419725"/>
                <a:gd name="connsiteX49" fmla="*/ 54007 w 66675"/>
                <a:gd name="connsiteY49" fmla="*/ 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6675" h="5419725">
                  <a:moveTo>
                    <a:pt x="21622" y="5400008"/>
                  </a:moveTo>
                  <a:lnTo>
                    <a:pt x="21622" y="5421630"/>
                  </a:lnTo>
                  <a:lnTo>
                    <a:pt x="0" y="5416201"/>
                  </a:lnTo>
                  <a:lnTo>
                    <a:pt x="0" y="5405438"/>
                  </a:lnTo>
                  <a:lnTo>
                    <a:pt x="21622" y="5400008"/>
                  </a:lnTo>
                  <a:close/>
                  <a:moveTo>
                    <a:pt x="54007" y="5400008"/>
                  </a:moveTo>
                  <a:lnTo>
                    <a:pt x="54007" y="5421630"/>
                  </a:lnTo>
                  <a:lnTo>
                    <a:pt x="75629" y="5416201"/>
                  </a:lnTo>
                  <a:lnTo>
                    <a:pt x="75629" y="5405438"/>
                  </a:lnTo>
                  <a:lnTo>
                    <a:pt x="54007" y="5400008"/>
                  </a:lnTo>
                  <a:close/>
                  <a:moveTo>
                    <a:pt x="0" y="4055364"/>
                  </a:moveTo>
                  <a:lnTo>
                    <a:pt x="0" y="4066128"/>
                  </a:lnTo>
                  <a:lnTo>
                    <a:pt x="21622" y="4071557"/>
                  </a:lnTo>
                  <a:lnTo>
                    <a:pt x="21622" y="4049935"/>
                  </a:lnTo>
                  <a:lnTo>
                    <a:pt x="0" y="4055364"/>
                  </a:lnTo>
                  <a:close/>
                  <a:moveTo>
                    <a:pt x="54007" y="4050030"/>
                  </a:moveTo>
                  <a:lnTo>
                    <a:pt x="54007" y="4071652"/>
                  </a:lnTo>
                  <a:lnTo>
                    <a:pt x="75629" y="4066223"/>
                  </a:lnTo>
                  <a:lnTo>
                    <a:pt x="75629" y="4055459"/>
                  </a:lnTo>
                  <a:lnTo>
                    <a:pt x="54007" y="4050030"/>
                  </a:lnTo>
                  <a:close/>
                  <a:moveTo>
                    <a:pt x="0" y="2705386"/>
                  </a:moveTo>
                  <a:lnTo>
                    <a:pt x="0" y="2716149"/>
                  </a:lnTo>
                  <a:lnTo>
                    <a:pt x="21622" y="2721578"/>
                  </a:lnTo>
                  <a:lnTo>
                    <a:pt x="21622" y="2699957"/>
                  </a:lnTo>
                  <a:lnTo>
                    <a:pt x="0" y="2705386"/>
                  </a:lnTo>
                  <a:close/>
                  <a:moveTo>
                    <a:pt x="54007" y="2699957"/>
                  </a:moveTo>
                  <a:lnTo>
                    <a:pt x="54007" y="2721578"/>
                  </a:lnTo>
                  <a:lnTo>
                    <a:pt x="75629" y="2716149"/>
                  </a:lnTo>
                  <a:lnTo>
                    <a:pt x="75629" y="2705386"/>
                  </a:lnTo>
                  <a:lnTo>
                    <a:pt x="54007" y="2699957"/>
                  </a:lnTo>
                  <a:close/>
                  <a:moveTo>
                    <a:pt x="0" y="1355408"/>
                  </a:moveTo>
                  <a:lnTo>
                    <a:pt x="0" y="1366171"/>
                  </a:lnTo>
                  <a:lnTo>
                    <a:pt x="21622" y="1371600"/>
                  </a:lnTo>
                  <a:lnTo>
                    <a:pt x="21622" y="1349978"/>
                  </a:lnTo>
                  <a:lnTo>
                    <a:pt x="0" y="1355408"/>
                  </a:lnTo>
                  <a:close/>
                  <a:moveTo>
                    <a:pt x="54007" y="1349978"/>
                  </a:moveTo>
                  <a:lnTo>
                    <a:pt x="54007" y="1371600"/>
                  </a:lnTo>
                  <a:lnTo>
                    <a:pt x="75629" y="1366171"/>
                  </a:lnTo>
                  <a:lnTo>
                    <a:pt x="75629" y="1355408"/>
                  </a:lnTo>
                  <a:lnTo>
                    <a:pt x="54007" y="1349978"/>
                  </a:lnTo>
                  <a:close/>
                  <a:moveTo>
                    <a:pt x="0" y="5429"/>
                  </a:moveTo>
                  <a:lnTo>
                    <a:pt x="0" y="16193"/>
                  </a:lnTo>
                  <a:lnTo>
                    <a:pt x="21622" y="21622"/>
                  </a:lnTo>
                  <a:lnTo>
                    <a:pt x="21622" y="0"/>
                  </a:lnTo>
                  <a:lnTo>
                    <a:pt x="0" y="5429"/>
                  </a:lnTo>
                  <a:close/>
                  <a:moveTo>
                    <a:pt x="54007" y="0"/>
                  </a:moveTo>
                  <a:lnTo>
                    <a:pt x="54007" y="21622"/>
                  </a:lnTo>
                  <a:lnTo>
                    <a:pt x="75629" y="16193"/>
                  </a:lnTo>
                  <a:lnTo>
                    <a:pt x="75629" y="5429"/>
                  </a:lnTo>
                  <a:lnTo>
                    <a:pt x="540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408768-7DA4-4EA7-8CBF-2DD856230D27}"/>
              </a:ext>
            </a:extLst>
          </p:cNvPr>
          <p:cNvCxnSpPr/>
          <p:nvPr/>
        </p:nvCxnSpPr>
        <p:spPr>
          <a:xfrm>
            <a:off x="942140" y="21016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55E613-0BD9-4C89-AA73-71183E0EB69C}"/>
              </a:ext>
            </a:extLst>
          </p:cNvPr>
          <p:cNvCxnSpPr/>
          <p:nvPr/>
        </p:nvCxnSpPr>
        <p:spPr>
          <a:xfrm>
            <a:off x="10062445" y="5240295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32638A-30B7-412B-A0ED-82FF4BF1D1B0}"/>
              </a:ext>
            </a:extLst>
          </p:cNvPr>
          <p:cNvCxnSpPr/>
          <p:nvPr/>
        </p:nvCxnSpPr>
        <p:spPr>
          <a:xfrm>
            <a:off x="11163585" y="3278738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38A57A9-86E1-4E6B-915F-D0ECD2C1B105}"/>
              </a:ext>
            </a:extLst>
          </p:cNvPr>
          <p:cNvCxnSpPr/>
          <p:nvPr/>
        </p:nvCxnSpPr>
        <p:spPr>
          <a:xfrm>
            <a:off x="1466326" y="3349532"/>
            <a:ext cx="0" cy="1043343"/>
          </a:xfrm>
          <a:prstGeom prst="line">
            <a:avLst/>
          </a:prstGeom>
          <a:ln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64DE4177-04CC-4C69-A56F-59B887807857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821FF6-2277-41D6-9F9F-4BF638364763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1F476FE-F18A-4B61-8B61-9E6B0E7603DD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0BB6B-610D-4887-B720-C1CD71714A43}"/>
              </a:ext>
            </a:extLst>
          </p:cNvPr>
          <p:cNvSpPr txBox="1"/>
          <p:nvPr/>
        </p:nvSpPr>
        <p:spPr>
          <a:xfrm>
            <a:off x="2410632" y="1310526"/>
            <a:ext cx="7370736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3C45DF">
                          <a:lumMod val="45000"/>
                          <a:lumOff val="55000"/>
                          <a:alpha val="57000"/>
                        </a:srgbClr>
                      </a:gs>
                      <a:gs pos="69000">
                        <a:srgbClr val="3C45DF">
                          <a:lumMod val="30000"/>
                          <a:lumOff val="70000"/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PART FOUR</a:t>
            </a:r>
            <a:endParaRPr kumimoji="0" lang="zh-CN" altLang="en-US" sz="8800" b="1" i="0" u="none" strike="noStrike" kern="1200" cap="none" spc="0" normalizeH="0" baseline="0" noProof="0" dirty="0">
              <a:ln>
                <a:gradFill>
                  <a:gsLst>
                    <a:gs pos="0">
                      <a:srgbClr val="3C45DF">
                        <a:lumMod val="45000"/>
                        <a:lumOff val="55000"/>
                        <a:alpha val="57000"/>
                      </a:srgbClr>
                    </a:gs>
                    <a:gs pos="69000">
                      <a:srgbClr val="3C45DF">
                        <a:lumMod val="30000"/>
                        <a:lumOff val="70000"/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Arial"/>
              <a:ea typeface="微软雅黑"/>
              <a:cs typeface="+mn-cs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910B65-28AC-4A4C-A072-37A7C3E38652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pitchFamily="18" charset="-122"/>
                <a:cs typeface="Arial" panose="020B0604020202020204" pitchFamily="34" charset="0"/>
              </a:rPr>
              <a:t>04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9E65F0B-342D-4BC6-B60B-E38B472145C3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E1E5659-8BAB-4C96-8AEC-3E3AAF527ED7}"/>
              </a:ext>
            </a:extLst>
          </p:cNvPr>
          <p:cNvSpPr/>
          <p:nvPr/>
        </p:nvSpPr>
        <p:spPr>
          <a:xfrm>
            <a:off x="5555124" y="2477201"/>
            <a:ext cx="4273017" cy="2147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Last </a:t>
            </a:r>
          </a:p>
          <a:p>
            <a:pPr algn="ctr">
              <a:lnSpc>
                <a:spcPct val="130000"/>
              </a:lnSpc>
            </a:pPr>
            <a:r>
              <a:rPr lang="en-US" altLang="zh-CN" sz="5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modified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71EDE7F-CB8E-402A-9F4B-C73AB1312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CF5A5D-286F-46E7-AA49-F84DF24C7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1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1_Office 主题​​">
  <a:themeElements>
    <a:clrScheme name="自定义 7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3C45DF"/>
      </a:accent1>
      <a:accent2>
        <a:srgbClr val="23FFFF"/>
      </a:accent2>
      <a:accent3>
        <a:srgbClr val="B7D9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比赛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197</Words>
  <Application>Microsoft Office PowerPoint</Application>
  <PresentationFormat>宽屏</PresentationFormat>
  <Paragraphs>62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阿里巴巴普惠体 B</vt:lpstr>
      <vt:lpstr>阿里巴巴普惠体 R</vt:lpstr>
      <vt:lpstr>DengXian</vt:lpstr>
      <vt:lpstr>DengXian</vt:lpstr>
      <vt:lpstr>方正俊黑简体_中</vt:lpstr>
      <vt:lpstr>方正兰亭黑简体</vt:lpstr>
      <vt:lpstr>江城斜黑体 100W</vt:lpstr>
      <vt:lpstr>微软雅黑</vt:lpstr>
      <vt:lpstr>微软雅黑 Light</vt:lpstr>
      <vt:lpstr>Arial</vt:lpstr>
      <vt:lpstr>Roboto</vt:lpstr>
      <vt:lpstr>1_Office 主题​​</vt:lpstr>
      <vt:lpstr>PowerPoint 演示文稿</vt:lpstr>
      <vt:lpstr>PowerPoint 演示文稿</vt:lpstr>
      <vt:lpstr>PowerPoint 演示文稿</vt:lpstr>
      <vt:lpstr>Get requirements</vt:lpstr>
      <vt:lpstr>PowerPoint 演示文稿</vt:lpstr>
      <vt:lpstr>System Design</vt:lpstr>
      <vt:lpstr>PowerPoint 演示文稿</vt:lpstr>
      <vt:lpstr>Code</vt:lpstr>
      <vt:lpstr>PowerPoint 演示文稿</vt:lpstr>
      <vt:lpstr>Last modified</vt:lpstr>
      <vt:lpstr>Code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伟崇</dc:creator>
  <cp:lastModifiedBy>浩程 袁</cp:lastModifiedBy>
  <cp:revision>389</cp:revision>
  <dcterms:created xsi:type="dcterms:W3CDTF">2021-12-09T08:05:11Z</dcterms:created>
  <dcterms:modified xsi:type="dcterms:W3CDTF">2025-04-06T13:53:45Z</dcterms:modified>
</cp:coreProperties>
</file>